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3"/>
    <p:sldMasterId id="2147483670" r:id="rId4"/>
    <p:sldMasterId id="2147483681" r:id="rId5"/>
    <p:sldMasterId id="2147483692" r:id="rId6"/>
    <p:sldMasterId id="2147483703" r:id="rId7"/>
    <p:sldMasterId id="2147483714" r:id="rId8"/>
    <p:sldMasterId id="2147483725" r:id="rId9"/>
    <p:sldMasterId id="2147483736" r:id="rId10"/>
    <p:sldMasterId id="2147483747" r:id="rId11"/>
  </p:sldMasterIdLst>
  <p:notesMasterIdLst>
    <p:notesMasterId r:id="rId13"/>
  </p:notesMasterIdLst>
  <p:handoutMasterIdLst>
    <p:handoutMasterId r:id="rId54"/>
  </p:handoutMasterIdLst>
  <p:sldIdLst>
    <p:sldId id="285" r:id="rId12"/>
    <p:sldId id="286" r:id="rId14"/>
    <p:sldId id="287" r:id="rId15"/>
    <p:sldId id="312" r:id="rId16"/>
    <p:sldId id="288" r:id="rId17"/>
    <p:sldId id="289" r:id="rId18"/>
    <p:sldId id="290" r:id="rId19"/>
    <p:sldId id="291" r:id="rId20"/>
    <p:sldId id="292" r:id="rId21"/>
    <p:sldId id="294" r:id="rId22"/>
    <p:sldId id="293" r:id="rId23"/>
    <p:sldId id="295" r:id="rId24"/>
    <p:sldId id="296" r:id="rId25"/>
    <p:sldId id="297" r:id="rId26"/>
    <p:sldId id="298" r:id="rId27"/>
    <p:sldId id="299" r:id="rId28"/>
    <p:sldId id="302" r:id="rId29"/>
    <p:sldId id="303" r:id="rId30"/>
    <p:sldId id="360" r:id="rId31"/>
    <p:sldId id="305" r:id="rId32"/>
    <p:sldId id="306" r:id="rId33"/>
    <p:sldId id="307" r:id="rId34"/>
    <p:sldId id="308" r:id="rId35"/>
    <p:sldId id="309" r:id="rId36"/>
    <p:sldId id="310" r:id="rId37"/>
    <p:sldId id="311" r:id="rId38"/>
    <p:sldId id="345" r:id="rId39"/>
    <p:sldId id="346" r:id="rId40"/>
    <p:sldId id="347" r:id="rId41"/>
    <p:sldId id="348" r:id="rId42"/>
    <p:sldId id="349" r:id="rId43"/>
    <p:sldId id="350" r:id="rId44"/>
    <p:sldId id="351" r:id="rId45"/>
    <p:sldId id="352" r:id="rId46"/>
    <p:sldId id="353" r:id="rId47"/>
    <p:sldId id="316" r:id="rId48"/>
    <p:sldId id="354" r:id="rId49"/>
    <p:sldId id="355" r:id="rId50"/>
    <p:sldId id="356" r:id="rId51"/>
    <p:sldId id="321" r:id="rId52"/>
    <p:sldId id="322" r:id="rId53"/>
  </p:sldIdLst>
  <p:sldSz cx="9144000" cy="5719445"/>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黑体" pitchFamily="49"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黑体" pitchFamily="49"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黑体" pitchFamily="49"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黑体" pitchFamily="49"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黑体" pitchFamily="49" charset="-122"/>
        <a:cs typeface="+mn-cs"/>
      </a:defRPr>
    </a:lvl5pPr>
    <a:lvl6pPr marL="2286000" algn="l" defTabSz="914400" rtl="0" eaLnBrk="1" latinLnBrk="0" hangingPunct="1">
      <a:defRPr kern="1200">
        <a:solidFill>
          <a:schemeClr val="tx1"/>
        </a:solidFill>
        <a:latin typeface="Arial" pitchFamily="34" charset="0"/>
        <a:ea typeface="黑体" pitchFamily="49" charset="-122"/>
        <a:cs typeface="+mn-cs"/>
      </a:defRPr>
    </a:lvl6pPr>
    <a:lvl7pPr marL="2743200" algn="l" defTabSz="914400" rtl="0" eaLnBrk="1" latinLnBrk="0" hangingPunct="1">
      <a:defRPr kern="1200">
        <a:solidFill>
          <a:schemeClr val="tx1"/>
        </a:solidFill>
        <a:latin typeface="Arial" pitchFamily="34" charset="0"/>
        <a:ea typeface="黑体" pitchFamily="49" charset="-122"/>
        <a:cs typeface="+mn-cs"/>
      </a:defRPr>
    </a:lvl7pPr>
    <a:lvl8pPr marL="3200400" algn="l" defTabSz="914400" rtl="0" eaLnBrk="1" latinLnBrk="0" hangingPunct="1">
      <a:defRPr kern="1200">
        <a:solidFill>
          <a:schemeClr val="tx1"/>
        </a:solidFill>
        <a:latin typeface="Arial" pitchFamily="34" charset="0"/>
        <a:ea typeface="黑体" pitchFamily="49" charset="-122"/>
        <a:cs typeface="+mn-cs"/>
      </a:defRPr>
    </a:lvl8pPr>
    <a:lvl9pPr marL="3657600" algn="l" defTabSz="914400" rtl="0" eaLnBrk="1" latinLnBrk="0" hangingPunct="1">
      <a:defRPr kern="1200">
        <a:solidFill>
          <a:schemeClr val="tx1"/>
        </a:solidFill>
        <a:latin typeface="Arial" pitchFamily="34" charset="0"/>
        <a:ea typeface="黑体"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6" autoAdjust="0"/>
  </p:normalViewPr>
  <p:slideViewPr>
    <p:cSldViewPr snapToGrid="0" snapToObjects="1">
      <p:cViewPr varScale="1">
        <p:scale>
          <a:sx n="128" d="100"/>
          <a:sy n="128" d="100"/>
        </p:scale>
        <p:origin x="1134" y="126"/>
      </p:cViewPr>
      <p:guideLst>
        <p:guide orient="horz" pos="1760"/>
        <p:guide pos="2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864" y="108"/>
      </p:cViewPr>
      <p:guideLst/>
    </p:cSldViewPr>
  </p:notes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1.xml"/><Relationship Id="rId52" Type="http://schemas.openxmlformats.org/officeDocument/2006/relationships/slide" Target="slides/slide40.xml"/><Relationship Id="rId51" Type="http://schemas.openxmlformats.org/officeDocument/2006/relationships/slide" Target="slides/slide39.xml"/><Relationship Id="rId50" Type="http://schemas.openxmlformats.org/officeDocument/2006/relationships/slide" Target="slides/slide38.xml"/><Relationship Id="rId5" Type="http://schemas.openxmlformats.org/officeDocument/2006/relationships/slideMaster" Target="slideMasters/slideMaster4.xml"/><Relationship Id="rId49" Type="http://schemas.openxmlformats.org/officeDocument/2006/relationships/slide" Target="slides/slide37.xml"/><Relationship Id="rId48" Type="http://schemas.openxmlformats.org/officeDocument/2006/relationships/slide" Target="slides/slide36.xml"/><Relationship Id="rId47" Type="http://schemas.openxmlformats.org/officeDocument/2006/relationships/slide" Target="slides/slide35.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FA0EB1-3F81-416D-99A7-50E34935DD8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C91983-0505-492C-95C7-500C670A842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smtClean="0">
                <a:ea typeface="宋体" pitchFamily="2" charset="-122"/>
              </a:defRPr>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smtClean="0">
                <a:ea typeface="宋体" pitchFamily="2" charset="-122"/>
              </a:defRPr>
            </a:lvl1pPr>
          </a:lstStyle>
          <a:p>
            <a:pPr>
              <a:defRPr/>
            </a:pPr>
            <a:endParaRPr lang="zh-CN" altLang="en-US"/>
          </a:p>
        </p:txBody>
      </p:sp>
      <p:sp>
        <p:nvSpPr>
          <p:cNvPr id="41988" name="Rectangle 4"/>
          <p:cNvSpPr>
            <a:spLocks noGrp="1" noChangeArrowheads="1"/>
          </p:cNvSpPr>
          <p:nvPr>
            <p:ph type="sldImg" idx="4294967295"/>
          </p:nvPr>
        </p:nvSpPr>
        <p:spPr bwMode="auto">
          <a:xfrm>
            <a:off x="688975" y="685800"/>
            <a:ext cx="54800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989" name="Rectangle 5"/>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smtClean="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noProof="1" dirty="0">
                <a:ea typeface="宋体" pitchFamily="2" charset="-122"/>
                <a:cs typeface="+mn-ea"/>
              </a:defRPr>
            </a:lvl1pPr>
          </a:lstStyle>
          <a:p>
            <a:fld id="{F534F3D2-6FE7-45B3-B571-E2A0DBF35619}" type="slidenum">
              <a:rPr lang="zh-CN" altLang="en-US"/>
            </a:fld>
            <a:endParaRPr lang="en-US" altLang="zh-CN">
              <a:ea typeface="黑体" pitchFamily="49" charset="-122"/>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A8CBAD4C-816D-4E33-9115-C90F1CE8CC81}" type="slidenum">
              <a:rPr lang="zh-CN" altLang="en-US" sz="1800" smtClean="0"/>
            </a:fld>
            <a:endParaRPr lang="zh-CN" altLang="en-US"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p:cNvSpPr>
          <p:nvPr>
            <p:ph type="sldImg" idx="4294967295"/>
          </p:nvPr>
        </p:nvSpPr>
        <p:spPr/>
      </p:sp>
      <p:sp>
        <p:nvSpPr>
          <p:cNvPr id="66562" name="备注占位符 2"/>
          <p:cNvSpPr>
            <a:spLocks noGrp="1" noChangeArrowheads="1"/>
          </p:cNvSpPr>
          <p:nvPr>
            <p:ph type="body" idx="4294967295"/>
          </p:nvPr>
        </p:nvSpPr>
        <p:spPr/>
        <p:txBody>
          <a:bodyPr/>
          <a:lstStyle/>
          <a:p>
            <a:endParaRPr lang="zh-CN" altLang="en-US"/>
          </a:p>
        </p:txBody>
      </p:sp>
      <p:sp>
        <p:nvSpPr>
          <p:cNvPr id="6656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9C737D25-277A-4737-8F0E-1219787B6070}"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p:cNvSpPr>
          <p:nvPr>
            <p:ph type="sldImg" idx="4294967295"/>
          </p:nvPr>
        </p:nvSpPr>
        <p:spPr/>
      </p:sp>
      <p:sp>
        <p:nvSpPr>
          <p:cNvPr id="68610" name="备注占位符 2"/>
          <p:cNvSpPr>
            <a:spLocks noGrp="1" noChangeArrowheads="1"/>
          </p:cNvSpPr>
          <p:nvPr>
            <p:ph type="body" idx="4294967295"/>
          </p:nvPr>
        </p:nvSpPr>
        <p:spPr/>
        <p:txBody>
          <a:bodyPr/>
          <a:lstStyle/>
          <a:p>
            <a:endParaRPr lang="zh-CN" altLang="en-US"/>
          </a:p>
        </p:txBody>
      </p:sp>
      <p:sp>
        <p:nvSpPr>
          <p:cNvPr id="6861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D5951052-F385-4D0C-B8DE-B626F2AAD618}"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p:sp>
      <p:sp>
        <p:nvSpPr>
          <p:cNvPr id="70658" name="备注占位符 2"/>
          <p:cNvSpPr>
            <a:spLocks noGrp="1" noChangeArrowheads="1"/>
          </p:cNvSpPr>
          <p:nvPr>
            <p:ph type="body" idx="4294967295"/>
          </p:nvPr>
        </p:nvSpPr>
        <p:spPr/>
        <p:txBody>
          <a:bodyPr/>
          <a:lstStyle/>
          <a:p>
            <a:endParaRPr lang="zh-CN" altLang="en-US"/>
          </a:p>
        </p:txBody>
      </p:sp>
      <p:sp>
        <p:nvSpPr>
          <p:cNvPr id="7065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487D71D9-8509-42E5-8C41-C56E08833E73}"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ChangeArrowheads="1"/>
          </p:cNvSpPr>
          <p:nvPr>
            <p:ph type="sldImg" idx="4294967295"/>
          </p:nvPr>
        </p:nvSpPr>
        <p:spPr/>
      </p:sp>
      <p:sp>
        <p:nvSpPr>
          <p:cNvPr id="72706" name="备注占位符 2"/>
          <p:cNvSpPr>
            <a:spLocks noGrp="1" noChangeArrowheads="1"/>
          </p:cNvSpPr>
          <p:nvPr>
            <p:ph type="body" idx="4294967295"/>
          </p:nvPr>
        </p:nvSpPr>
        <p:spPr/>
        <p:txBody>
          <a:bodyPr/>
          <a:lstStyle/>
          <a:p>
            <a:endParaRPr lang="zh-CN" altLang="en-US"/>
          </a:p>
        </p:txBody>
      </p:sp>
      <p:sp>
        <p:nvSpPr>
          <p:cNvPr id="72707"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4A236A1C-89A3-48BF-8449-5EDF320F0280}"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ChangeArrowheads="1"/>
          </p:cNvSpPr>
          <p:nvPr>
            <p:ph type="sldImg" idx="4294967295"/>
          </p:nvPr>
        </p:nvSpPr>
        <p:spPr/>
      </p:sp>
      <p:sp>
        <p:nvSpPr>
          <p:cNvPr id="74754" name="备注占位符 2"/>
          <p:cNvSpPr>
            <a:spLocks noGrp="1" noChangeArrowheads="1"/>
          </p:cNvSpPr>
          <p:nvPr>
            <p:ph type="body" idx="4294967295"/>
          </p:nvPr>
        </p:nvSpPr>
        <p:spPr/>
        <p:txBody>
          <a:bodyPr/>
          <a:lstStyle/>
          <a:p>
            <a:endParaRPr lang="zh-CN" altLang="en-US"/>
          </a:p>
        </p:txBody>
      </p:sp>
      <p:sp>
        <p:nvSpPr>
          <p:cNvPr id="7475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E4A51A2B-D1F3-45D8-A470-6295BA353A7C}"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noChangeArrowheads="1"/>
          </p:cNvSpPr>
          <p:nvPr>
            <p:ph type="sldImg" idx="4294967295"/>
          </p:nvPr>
        </p:nvSpPr>
        <p:spPr/>
      </p:sp>
      <p:sp>
        <p:nvSpPr>
          <p:cNvPr id="76802" name="备注占位符 2"/>
          <p:cNvSpPr>
            <a:spLocks noGrp="1" noChangeArrowheads="1"/>
          </p:cNvSpPr>
          <p:nvPr>
            <p:ph type="body" idx="4294967295"/>
          </p:nvPr>
        </p:nvSpPr>
        <p:spPr/>
        <p:txBody>
          <a:bodyPr/>
          <a:lstStyle/>
          <a:p>
            <a:endParaRPr lang="zh-CN" altLang="en-US"/>
          </a:p>
        </p:txBody>
      </p:sp>
      <p:sp>
        <p:nvSpPr>
          <p:cNvPr id="7680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8D0EFBFC-ED8F-400B-B168-3D4BD421F054}"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noChangeArrowheads="1"/>
          </p:cNvSpPr>
          <p:nvPr>
            <p:ph type="sldImg" idx="4294967295"/>
          </p:nvPr>
        </p:nvSpPr>
        <p:spPr/>
      </p:sp>
      <p:sp>
        <p:nvSpPr>
          <p:cNvPr id="78850" name="备注占位符 2"/>
          <p:cNvSpPr>
            <a:spLocks noGrp="1" noChangeArrowheads="1"/>
          </p:cNvSpPr>
          <p:nvPr>
            <p:ph type="body" idx="4294967295"/>
          </p:nvPr>
        </p:nvSpPr>
        <p:spPr/>
        <p:txBody>
          <a:bodyPr/>
          <a:lstStyle/>
          <a:p>
            <a:endParaRPr lang="zh-CN" altLang="en-US"/>
          </a:p>
        </p:txBody>
      </p:sp>
      <p:sp>
        <p:nvSpPr>
          <p:cNvPr id="7885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1B5AF293-BDB6-4752-BCCD-8F71D2488DDF}"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ChangeArrowheads="1"/>
          </p:cNvSpPr>
          <p:nvPr>
            <p:ph type="sldImg" idx="4294967295"/>
          </p:nvPr>
        </p:nvSpPr>
        <p:spPr/>
      </p:sp>
      <p:sp>
        <p:nvSpPr>
          <p:cNvPr id="82946" name="备注占位符 2"/>
          <p:cNvSpPr>
            <a:spLocks noGrp="1" noChangeArrowheads="1"/>
          </p:cNvSpPr>
          <p:nvPr>
            <p:ph type="body" idx="4294967295"/>
          </p:nvPr>
        </p:nvSpPr>
        <p:spPr/>
        <p:txBody>
          <a:bodyPr/>
          <a:lstStyle/>
          <a:p>
            <a:endParaRPr lang="zh-CN" altLang="en-US"/>
          </a:p>
        </p:txBody>
      </p:sp>
      <p:sp>
        <p:nvSpPr>
          <p:cNvPr id="82947"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924CE360-2E4B-4CBC-A3D5-A2A79C1CD07E}"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noChangeArrowheads="1"/>
          </p:cNvSpPr>
          <p:nvPr>
            <p:ph type="sldImg" idx="4294967295"/>
          </p:nvPr>
        </p:nvSpPr>
        <p:spPr/>
      </p:sp>
      <p:sp>
        <p:nvSpPr>
          <p:cNvPr id="84994" name="备注占位符 2"/>
          <p:cNvSpPr>
            <a:spLocks noGrp="1" noChangeArrowheads="1"/>
          </p:cNvSpPr>
          <p:nvPr>
            <p:ph type="body" idx="4294967295"/>
          </p:nvPr>
        </p:nvSpPr>
        <p:spPr/>
        <p:txBody>
          <a:bodyPr/>
          <a:lstStyle/>
          <a:p>
            <a:endParaRPr lang="zh-CN" altLang="en-US"/>
          </a:p>
        </p:txBody>
      </p:sp>
      <p:sp>
        <p:nvSpPr>
          <p:cNvPr id="8499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C2D4C2DF-4991-499E-8BB0-661B029BBB77}"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noChangeArrowheads="1"/>
          </p:cNvSpPr>
          <p:nvPr>
            <p:ph type="sldImg" idx="4294967295"/>
          </p:nvPr>
        </p:nvSpPr>
        <p:spPr/>
      </p:sp>
      <p:sp>
        <p:nvSpPr>
          <p:cNvPr id="84994" name="备注占位符 2"/>
          <p:cNvSpPr>
            <a:spLocks noGrp="1" noChangeArrowheads="1"/>
          </p:cNvSpPr>
          <p:nvPr>
            <p:ph type="body" idx="4294967295"/>
          </p:nvPr>
        </p:nvSpPr>
        <p:spPr/>
        <p:txBody>
          <a:bodyPr/>
          <a:lstStyle/>
          <a:p>
            <a:endParaRPr lang="zh-CN" altLang="en-US"/>
          </a:p>
        </p:txBody>
      </p:sp>
      <p:sp>
        <p:nvSpPr>
          <p:cNvPr id="8499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C2D4C2DF-4991-499E-8BB0-661B029BBB77}"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275D6ABD-38E7-49FA-B66B-9A209543457A}"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noChangeArrowheads="1"/>
          </p:cNvSpPr>
          <p:nvPr>
            <p:ph type="sldImg" idx="4294967295"/>
          </p:nvPr>
        </p:nvSpPr>
        <p:spPr/>
      </p:sp>
      <p:sp>
        <p:nvSpPr>
          <p:cNvPr id="87042" name="备注占位符 2"/>
          <p:cNvSpPr>
            <a:spLocks noGrp="1" noChangeArrowheads="1"/>
          </p:cNvSpPr>
          <p:nvPr>
            <p:ph type="body" idx="4294967295"/>
          </p:nvPr>
        </p:nvSpPr>
        <p:spPr/>
        <p:txBody>
          <a:bodyPr/>
          <a:lstStyle/>
          <a:p>
            <a:endParaRPr lang="zh-CN" altLang="en-US"/>
          </a:p>
        </p:txBody>
      </p:sp>
      <p:sp>
        <p:nvSpPr>
          <p:cNvPr id="8704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28091605-E80C-4E03-B727-6BD7CF5E48E6}"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noChangeArrowheads="1"/>
          </p:cNvSpPr>
          <p:nvPr>
            <p:ph type="sldImg" idx="4294967295"/>
          </p:nvPr>
        </p:nvSpPr>
        <p:spPr/>
      </p:sp>
      <p:sp>
        <p:nvSpPr>
          <p:cNvPr id="89090" name="备注占位符 2"/>
          <p:cNvSpPr>
            <a:spLocks noGrp="1" noChangeArrowheads="1"/>
          </p:cNvSpPr>
          <p:nvPr>
            <p:ph type="body" idx="4294967295"/>
          </p:nvPr>
        </p:nvSpPr>
        <p:spPr/>
        <p:txBody>
          <a:bodyPr/>
          <a:lstStyle/>
          <a:p>
            <a:endParaRPr lang="zh-CN" altLang="en-US"/>
          </a:p>
        </p:txBody>
      </p:sp>
      <p:sp>
        <p:nvSpPr>
          <p:cNvPr id="8909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E8A7B04A-5992-4FE5-A087-708B12B0FC56}"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noChangeArrowheads="1"/>
          </p:cNvSpPr>
          <p:nvPr>
            <p:ph type="sldImg" idx="4294967295"/>
          </p:nvPr>
        </p:nvSpPr>
        <p:spPr/>
      </p:sp>
      <p:sp>
        <p:nvSpPr>
          <p:cNvPr id="91138" name="备注占位符 2"/>
          <p:cNvSpPr>
            <a:spLocks noGrp="1" noChangeArrowheads="1"/>
          </p:cNvSpPr>
          <p:nvPr>
            <p:ph type="body" idx="4294967295"/>
          </p:nvPr>
        </p:nvSpPr>
        <p:spPr/>
        <p:txBody>
          <a:bodyPr/>
          <a:lstStyle/>
          <a:p>
            <a:endParaRPr lang="zh-CN" altLang="en-US"/>
          </a:p>
        </p:txBody>
      </p:sp>
      <p:sp>
        <p:nvSpPr>
          <p:cNvPr id="9113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33187422-270C-418D-935D-A1A7F3536330}"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ChangeArrowheads="1"/>
          </p:cNvSpPr>
          <p:nvPr>
            <p:ph type="sldImg" idx="4294967295"/>
          </p:nvPr>
        </p:nvSpPr>
        <p:spPr/>
      </p:sp>
      <p:sp>
        <p:nvSpPr>
          <p:cNvPr id="93186" name="备注占位符 2"/>
          <p:cNvSpPr>
            <a:spLocks noGrp="1" noChangeArrowheads="1"/>
          </p:cNvSpPr>
          <p:nvPr>
            <p:ph type="body" idx="4294967295"/>
          </p:nvPr>
        </p:nvSpPr>
        <p:spPr/>
        <p:txBody>
          <a:bodyPr/>
          <a:lstStyle/>
          <a:p>
            <a:endParaRPr lang="zh-CN" altLang="en-US"/>
          </a:p>
        </p:txBody>
      </p:sp>
      <p:sp>
        <p:nvSpPr>
          <p:cNvPr id="93187"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330BD326-5ED4-4DB6-A6A2-5F6EDCB60D34}"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ChangeArrowheads="1"/>
          </p:cNvSpPr>
          <p:nvPr>
            <p:ph type="sldImg" idx="4294967295"/>
          </p:nvPr>
        </p:nvSpPr>
        <p:spPr/>
      </p:sp>
      <p:sp>
        <p:nvSpPr>
          <p:cNvPr id="95234" name="备注占位符 2"/>
          <p:cNvSpPr>
            <a:spLocks noGrp="1" noChangeArrowheads="1"/>
          </p:cNvSpPr>
          <p:nvPr>
            <p:ph type="body" idx="4294967295"/>
          </p:nvPr>
        </p:nvSpPr>
        <p:spPr/>
        <p:txBody>
          <a:bodyPr/>
          <a:lstStyle/>
          <a:p>
            <a:endParaRPr lang="zh-CN" altLang="en-US"/>
          </a:p>
        </p:txBody>
      </p:sp>
      <p:sp>
        <p:nvSpPr>
          <p:cNvPr id="9523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A5F07235-0CF1-420F-B7D9-9AF6CD5D8437}"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noChangeArrowheads="1"/>
          </p:cNvSpPr>
          <p:nvPr>
            <p:ph type="sldImg" idx="4294967295"/>
          </p:nvPr>
        </p:nvSpPr>
        <p:spPr/>
      </p:sp>
      <p:sp>
        <p:nvSpPr>
          <p:cNvPr id="99330" name="备注占位符 2"/>
          <p:cNvSpPr>
            <a:spLocks noGrp="1" noChangeArrowheads="1"/>
          </p:cNvSpPr>
          <p:nvPr>
            <p:ph type="body" idx="4294967295"/>
          </p:nvPr>
        </p:nvSpPr>
        <p:spPr/>
        <p:txBody>
          <a:bodyPr/>
          <a:lstStyle/>
          <a:p>
            <a:endParaRPr lang="zh-CN" altLang="en-US"/>
          </a:p>
        </p:txBody>
      </p:sp>
      <p:sp>
        <p:nvSpPr>
          <p:cNvPr id="9933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3BA127B7-D03F-4C40-8921-F929D3BC68B1}"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noChangeArrowheads="1"/>
          </p:cNvSpPr>
          <p:nvPr>
            <p:ph type="sldImg" idx="4294967295"/>
          </p:nvPr>
        </p:nvSpPr>
        <p:spPr/>
      </p:sp>
      <p:sp>
        <p:nvSpPr>
          <p:cNvPr id="101378" name="备注占位符 2"/>
          <p:cNvSpPr>
            <a:spLocks noGrp="1" noChangeArrowheads="1"/>
          </p:cNvSpPr>
          <p:nvPr>
            <p:ph type="body" idx="4294967295"/>
          </p:nvPr>
        </p:nvSpPr>
        <p:spPr/>
        <p:txBody>
          <a:bodyPr/>
          <a:lstStyle/>
          <a:p>
            <a:endParaRPr lang="zh-CN" altLang="en-US"/>
          </a:p>
        </p:txBody>
      </p:sp>
      <p:sp>
        <p:nvSpPr>
          <p:cNvPr id="10137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81B8DF4F-2F64-448F-A239-BA581DA68EB8}"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noChangeArrowheads="1"/>
          </p:cNvSpPr>
          <p:nvPr>
            <p:ph type="sldImg" idx="4294967295"/>
          </p:nvPr>
        </p:nvSpPr>
        <p:spPr/>
      </p:sp>
      <p:sp>
        <p:nvSpPr>
          <p:cNvPr id="99330" name="备注占位符 2"/>
          <p:cNvSpPr>
            <a:spLocks noGrp="1" noChangeArrowheads="1"/>
          </p:cNvSpPr>
          <p:nvPr>
            <p:ph type="body" idx="4294967295"/>
          </p:nvPr>
        </p:nvSpPr>
        <p:spPr/>
        <p:txBody>
          <a:bodyPr/>
          <a:lstStyle/>
          <a:p>
            <a:endParaRPr lang="zh-CN" altLang="en-US"/>
          </a:p>
        </p:txBody>
      </p:sp>
      <p:sp>
        <p:nvSpPr>
          <p:cNvPr id="9933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3BA127B7-D03F-4C40-8921-F929D3BC68B1}"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noChangeArrowheads="1"/>
          </p:cNvSpPr>
          <p:nvPr>
            <p:ph type="sldImg" idx="4294967295"/>
          </p:nvPr>
        </p:nvSpPr>
        <p:spPr/>
      </p:sp>
      <p:sp>
        <p:nvSpPr>
          <p:cNvPr id="101378" name="备注占位符 2"/>
          <p:cNvSpPr>
            <a:spLocks noGrp="1" noChangeArrowheads="1"/>
          </p:cNvSpPr>
          <p:nvPr>
            <p:ph type="body" idx="4294967295"/>
          </p:nvPr>
        </p:nvSpPr>
        <p:spPr/>
        <p:txBody>
          <a:bodyPr/>
          <a:lstStyle/>
          <a:p>
            <a:endParaRPr lang="zh-CN" altLang="en-US"/>
          </a:p>
        </p:txBody>
      </p:sp>
      <p:sp>
        <p:nvSpPr>
          <p:cNvPr id="10137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81B8DF4F-2F64-448F-A239-BA581DA68EB8}"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noChangeArrowheads="1"/>
          </p:cNvSpPr>
          <p:nvPr>
            <p:ph type="sldImg" idx="4294967295"/>
          </p:nvPr>
        </p:nvSpPr>
        <p:spPr/>
      </p:sp>
      <p:sp>
        <p:nvSpPr>
          <p:cNvPr id="99330" name="备注占位符 2"/>
          <p:cNvSpPr>
            <a:spLocks noGrp="1" noChangeArrowheads="1"/>
          </p:cNvSpPr>
          <p:nvPr>
            <p:ph type="body" idx="4294967295"/>
          </p:nvPr>
        </p:nvSpPr>
        <p:spPr/>
        <p:txBody>
          <a:bodyPr/>
          <a:lstStyle/>
          <a:p>
            <a:endParaRPr lang="zh-CN" altLang="en-US"/>
          </a:p>
        </p:txBody>
      </p:sp>
      <p:sp>
        <p:nvSpPr>
          <p:cNvPr id="9933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3BA127B7-D03F-4C40-8921-F929D3BC68B1}"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p:sp>
      <p:sp>
        <p:nvSpPr>
          <p:cNvPr id="48130" name="备注占位符 2"/>
          <p:cNvSpPr>
            <a:spLocks noGrp="1" noChangeArrowheads="1"/>
          </p:cNvSpPr>
          <p:nvPr>
            <p:ph type="body" idx="4294967295"/>
          </p:nvPr>
        </p:nvSpPr>
        <p:spPr/>
        <p:txBody>
          <a:bodyPr/>
          <a:lstStyle/>
          <a:p>
            <a:endParaRPr lang="zh-CN" altLang="en-US"/>
          </a:p>
        </p:txBody>
      </p:sp>
      <p:sp>
        <p:nvSpPr>
          <p:cNvPr id="4813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781621FD-2F15-4424-8705-EA3B00F4FF20}"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noChangeArrowheads="1"/>
          </p:cNvSpPr>
          <p:nvPr>
            <p:ph type="sldImg" idx="4294967295"/>
          </p:nvPr>
        </p:nvSpPr>
        <p:spPr/>
      </p:sp>
      <p:sp>
        <p:nvSpPr>
          <p:cNvPr id="101378" name="备注占位符 2"/>
          <p:cNvSpPr>
            <a:spLocks noGrp="1" noChangeArrowheads="1"/>
          </p:cNvSpPr>
          <p:nvPr>
            <p:ph type="body" idx="4294967295"/>
          </p:nvPr>
        </p:nvSpPr>
        <p:spPr/>
        <p:txBody>
          <a:bodyPr/>
          <a:lstStyle/>
          <a:p>
            <a:endParaRPr lang="zh-CN" altLang="en-US"/>
          </a:p>
        </p:txBody>
      </p:sp>
      <p:sp>
        <p:nvSpPr>
          <p:cNvPr id="10137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81B8DF4F-2F64-448F-A239-BA581DA68EB8}"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E20D7E-20CA-4DF6-9E87-7EA856CE45C9}" type="slidenum">
              <a:rPr lang="zh-CN" altLang="en-US" smtClean="0"/>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E20D7E-20CA-4DF6-9E87-7EA856CE45C9}"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E20D7E-20CA-4DF6-9E87-7EA856CE45C9}" type="slidenum">
              <a:rPr lang="zh-CN" altLang="en-US" smtClean="0"/>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E20D7E-20CA-4DF6-9E87-7EA856CE45C9}"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E20D7E-20CA-4DF6-9E87-7EA856CE45C9}" type="slidenum">
              <a:rPr lang="zh-CN" altLang="en-US" smtClean="0"/>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ChangeArrowheads="1"/>
          </p:cNvSpPr>
          <p:nvPr>
            <p:ph type="sldImg" idx="4294967295"/>
          </p:nvPr>
        </p:nvSpPr>
        <p:spPr/>
      </p:sp>
      <p:sp>
        <p:nvSpPr>
          <p:cNvPr id="97282" name="备注占位符 2"/>
          <p:cNvSpPr>
            <a:spLocks noGrp="1" noChangeArrowheads="1"/>
          </p:cNvSpPr>
          <p:nvPr>
            <p:ph type="body" idx="4294967295"/>
          </p:nvPr>
        </p:nvSpPr>
        <p:spPr/>
        <p:txBody>
          <a:bodyPr/>
          <a:lstStyle/>
          <a:p>
            <a:endParaRPr lang="zh-CN" altLang="en-US"/>
          </a:p>
        </p:txBody>
      </p:sp>
      <p:sp>
        <p:nvSpPr>
          <p:cNvPr id="9728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257C435F-63F7-46DE-9F4F-EF1F4ACB7202}"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ChangeArrowheads="1"/>
          </p:cNvSpPr>
          <p:nvPr>
            <p:ph type="sldImg" idx="4294967295"/>
          </p:nvPr>
        </p:nvSpPr>
        <p:spPr/>
      </p:sp>
      <p:sp>
        <p:nvSpPr>
          <p:cNvPr id="97282" name="备注占位符 2"/>
          <p:cNvSpPr>
            <a:spLocks noGrp="1" noChangeArrowheads="1"/>
          </p:cNvSpPr>
          <p:nvPr>
            <p:ph type="body" idx="4294967295"/>
          </p:nvPr>
        </p:nvSpPr>
        <p:spPr/>
        <p:txBody>
          <a:bodyPr/>
          <a:lstStyle/>
          <a:p>
            <a:endParaRPr lang="zh-CN" altLang="en-US"/>
          </a:p>
        </p:txBody>
      </p:sp>
      <p:sp>
        <p:nvSpPr>
          <p:cNvPr id="9728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257C435F-63F7-46DE-9F4F-EF1F4ACB7202}"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ChangeArrowheads="1"/>
          </p:cNvSpPr>
          <p:nvPr>
            <p:ph type="sldImg" idx="4294967295"/>
          </p:nvPr>
        </p:nvSpPr>
        <p:spPr/>
      </p:sp>
      <p:sp>
        <p:nvSpPr>
          <p:cNvPr id="97282" name="备注占位符 2"/>
          <p:cNvSpPr>
            <a:spLocks noGrp="1" noChangeArrowheads="1"/>
          </p:cNvSpPr>
          <p:nvPr>
            <p:ph type="body" idx="4294967295"/>
          </p:nvPr>
        </p:nvSpPr>
        <p:spPr/>
        <p:txBody>
          <a:bodyPr/>
          <a:lstStyle/>
          <a:p>
            <a:endParaRPr lang="zh-CN" altLang="en-US"/>
          </a:p>
        </p:txBody>
      </p:sp>
      <p:sp>
        <p:nvSpPr>
          <p:cNvPr id="9728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257C435F-63F7-46DE-9F4F-EF1F4ACB7202}"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ChangeArrowheads="1"/>
          </p:cNvSpPr>
          <p:nvPr>
            <p:ph type="sldImg" idx="4294967295"/>
          </p:nvPr>
        </p:nvSpPr>
        <p:spPr/>
      </p:sp>
      <p:sp>
        <p:nvSpPr>
          <p:cNvPr id="97282" name="备注占位符 2"/>
          <p:cNvSpPr>
            <a:spLocks noGrp="1" noChangeArrowheads="1"/>
          </p:cNvSpPr>
          <p:nvPr>
            <p:ph type="body" idx="4294967295"/>
          </p:nvPr>
        </p:nvSpPr>
        <p:spPr/>
        <p:txBody>
          <a:bodyPr/>
          <a:lstStyle/>
          <a:p>
            <a:endParaRPr lang="zh-CN" altLang="en-US"/>
          </a:p>
        </p:txBody>
      </p:sp>
      <p:sp>
        <p:nvSpPr>
          <p:cNvPr id="9728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257C435F-63F7-46DE-9F4F-EF1F4ACB7202}"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p:cNvSpPr>
          <p:nvPr>
            <p:ph type="sldImg" idx="4294967295"/>
          </p:nvPr>
        </p:nvSpPr>
        <p:spPr/>
      </p:sp>
      <p:sp>
        <p:nvSpPr>
          <p:cNvPr id="50178" name="备注占位符 2"/>
          <p:cNvSpPr>
            <a:spLocks noGrp="1" noChangeArrowheads="1"/>
          </p:cNvSpPr>
          <p:nvPr>
            <p:ph type="body" idx="4294967295"/>
          </p:nvPr>
        </p:nvSpPr>
        <p:spPr/>
        <p:txBody>
          <a:bodyPr/>
          <a:lstStyle/>
          <a:p>
            <a:endParaRPr lang="zh-CN" altLang="en-US"/>
          </a:p>
        </p:txBody>
      </p:sp>
      <p:sp>
        <p:nvSpPr>
          <p:cNvPr id="5017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145CE85A-DA93-4C41-BADB-B39498823EE3}"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noChangeArrowheads="1"/>
          </p:cNvSpPr>
          <p:nvPr>
            <p:ph type="sldImg" idx="4294967295"/>
          </p:nvPr>
        </p:nvSpPr>
        <p:spPr/>
      </p:sp>
      <p:sp>
        <p:nvSpPr>
          <p:cNvPr id="112642" name="备注占位符 2"/>
          <p:cNvSpPr>
            <a:spLocks noGrp="1" noChangeArrowheads="1"/>
          </p:cNvSpPr>
          <p:nvPr>
            <p:ph type="body" idx="4294967295"/>
          </p:nvPr>
        </p:nvSpPr>
        <p:spPr/>
        <p:txBody>
          <a:bodyPr/>
          <a:lstStyle/>
          <a:p>
            <a:endParaRPr lang="zh-CN" altLang="en-US"/>
          </a:p>
        </p:txBody>
      </p:sp>
      <p:sp>
        <p:nvSpPr>
          <p:cNvPr id="112643"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536DE7F0-041B-4EF3-B36C-B8179B136450}"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noChangeArrowheads="1"/>
          </p:cNvSpPr>
          <p:nvPr>
            <p:ph type="sldImg" idx="4294967295"/>
          </p:nvPr>
        </p:nvSpPr>
        <p:spPr/>
      </p:sp>
      <p:sp>
        <p:nvSpPr>
          <p:cNvPr id="114690" name="备注占位符 2"/>
          <p:cNvSpPr>
            <a:spLocks noGrp="1" noChangeArrowheads="1"/>
          </p:cNvSpPr>
          <p:nvPr>
            <p:ph type="body" idx="4294967295"/>
          </p:nvPr>
        </p:nvSpPr>
        <p:spPr/>
        <p:txBody>
          <a:bodyPr/>
          <a:lstStyle/>
          <a:p>
            <a:endParaRPr lang="zh-CN" altLang="en-US"/>
          </a:p>
        </p:txBody>
      </p:sp>
      <p:sp>
        <p:nvSpPr>
          <p:cNvPr id="11469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2A429723-4AB5-434D-8DAE-0E57A56B27BA}"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33705298-74A9-487A-A292-3EB7D56C0931}"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p:cNvSpPr>
          <p:nvPr>
            <p:ph type="sldImg" idx="4294967295"/>
          </p:nvPr>
        </p:nvSpPr>
        <p:spPr/>
      </p:sp>
      <p:sp>
        <p:nvSpPr>
          <p:cNvPr id="54274" name="备注占位符 2"/>
          <p:cNvSpPr>
            <a:spLocks noGrp="1" noChangeArrowheads="1"/>
          </p:cNvSpPr>
          <p:nvPr>
            <p:ph type="body" idx="4294967295"/>
          </p:nvPr>
        </p:nvSpPr>
        <p:spPr/>
        <p:txBody>
          <a:bodyPr/>
          <a:lstStyle/>
          <a:p>
            <a:endParaRPr lang="zh-CN" altLang="en-US"/>
          </a:p>
        </p:txBody>
      </p:sp>
      <p:sp>
        <p:nvSpPr>
          <p:cNvPr id="5427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67CA5DD8-74A0-43AF-8562-04BEC01B187B}"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p:cNvSpPr>
          <p:nvPr>
            <p:ph type="sldImg" idx="4294967295"/>
          </p:nvPr>
        </p:nvSpPr>
        <p:spPr/>
      </p:sp>
      <p:sp>
        <p:nvSpPr>
          <p:cNvPr id="60418" name="备注占位符 2"/>
          <p:cNvSpPr>
            <a:spLocks noGrp="1" noChangeArrowheads="1"/>
          </p:cNvSpPr>
          <p:nvPr>
            <p:ph type="body" idx="4294967295"/>
          </p:nvPr>
        </p:nvSpPr>
        <p:spPr/>
        <p:txBody>
          <a:bodyPr/>
          <a:lstStyle/>
          <a:p>
            <a:endParaRPr lang="zh-CN" altLang="en-US"/>
          </a:p>
        </p:txBody>
      </p:sp>
      <p:sp>
        <p:nvSpPr>
          <p:cNvPr id="60419"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72D47444-474C-4D9A-A0FF-86852CA37591}"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ChangeArrowheads="1"/>
          </p:cNvSpPr>
          <p:nvPr>
            <p:ph type="sldImg" idx="4294967295"/>
          </p:nvPr>
        </p:nvSpPr>
        <p:spPr/>
      </p:sp>
      <p:sp>
        <p:nvSpPr>
          <p:cNvPr id="62466" name="备注占位符 2"/>
          <p:cNvSpPr>
            <a:spLocks noGrp="1" noChangeArrowheads="1"/>
          </p:cNvSpPr>
          <p:nvPr>
            <p:ph type="body" idx="4294967295"/>
          </p:nvPr>
        </p:nvSpPr>
        <p:spPr/>
        <p:txBody>
          <a:bodyPr/>
          <a:lstStyle/>
          <a:p>
            <a:endParaRPr lang="zh-CN" altLang="en-US"/>
          </a:p>
        </p:txBody>
      </p:sp>
      <p:sp>
        <p:nvSpPr>
          <p:cNvPr id="62467"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778DDC60-6ACE-44CB-A6D4-4AFB26218B04}"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p:cNvSpPr>
          <p:nvPr>
            <p:ph type="sldImg" idx="4294967295"/>
          </p:nvPr>
        </p:nvSpPr>
        <p:spPr/>
      </p:sp>
      <p:sp>
        <p:nvSpPr>
          <p:cNvPr id="64514" name="备注占位符 2"/>
          <p:cNvSpPr>
            <a:spLocks noGrp="1" noChangeArrowheads="1"/>
          </p:cNvSpPr>
          <p:nvPr>
            <p:ph type="body" idx="4294967295"/>
          </p:nvPr>
        </p:nvSpPr>
        <p:spPr/>
        <p:txBody>
          <a:bodyPr/>
          <a:lstStyle/>
          <a:p>
            <a:endParaRPr lang="zh-CN" altLang="en-US"/>
          </a:p>
        </p:txBody>
      </p:sp>
      <p:sp>
        <p:nvSpPr>
          <p:cNvPr id="6451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406EF615-44AD-40A5-A634-23616F798885}" type="slidenum">
              <a:rPr lang="zh-CN" altLang="en-US" sz="1700" smtClean="0">
                <a:latin typeface="Calibri" pitchFamily="34" charset="0"/>
              </a:rPr>
            </a:fld>
            <a:endParaRPr lang="zh-CN" altLang="en-US" sz="17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2" y="3292230"/>
            <a:ext cx="9144014" cy="1247201"/>
          </a:xfrm>
        </p:spPr>
        <p:txBody>
          <a:bodyPr anchor="b"/>
          <a:lstStyle>
            <a:lvl1pPr algn="ctr">
              <a:defRPr sz="5365"/>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2" y="4675031"/>
            <a:ext cx="9144014" cy="830941"/>
          </a:xfrm>
        </p:spPr>
        <p:txBody>
          <a:bodyPr/>
          <a:lstStyle>
            <a:lvl1pPr marL="0" indent="0" algn="ctr">
              <a:buNone/>
              <a:defRPr sz="1985"/>
            </a:lvl1pPr>
            <a:lvl2pPr marL="454025" indent="0" algn="ctr">
              <a:buNone/>
              <a:defRPr sz="1985"/>
            </a:lvl2pPr>
            <a:lvl3pPr marL="908050" indent="0" algn="ctr">
              <a:buNone/>
              <a:defRPr sz="1790"/>
            </a:lvl3pPr>
            <a:lvl4pPr marL="1362075" indent="0" algn="ctr">
              <a:buNone/>
              <a:defRPr sz="1590"/>
            </a:lvl4pPr>
            <a:lvl5pPr marL="1816100" indent="0" algn="ctr">
              <a:buNone/>
              <a:defRPr sz="1590"/>
            </a:lvl5pPr>
            <a:lvl6pPr marL="2270760" indent="0" algn="ctr">
              <a:buNone/>
              <a:defRPr sz="1590"/>
            </a:lvl6pPr>
            <a:lvl7pPr marL="2724785" indent="0" algn="ctr">
              <a:buNone/>
              <a:defRPr sz="1590"/>
            </a:lvl7pPr>
            <a:lvl8pPr marL="3178810" indent="0" algn="ctr">
              <a:buNone/>
              <a:defRPr sz="1590"/>
            </a:lvl8pPr>
            <a:lvl9pPr marL="3632835" indent="0" algn="ctr">
              <a:buNone/>
              <a:defRPr sz="159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76C4CC9-BB1A-40C9-BD64-A1B5EE513677}"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801" y="361135"/>
            <a:ext cx="10515616" cy="57710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fld id="{4619BE5D-8631-4540-A289-140160A5585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7F99D22C-4229-4F2B-B5FD-54B8CA0C2CE2}" type="slidenum">
              <a:rPr lang="zh-CN" altLang="en-US"/>
            </a:fld>
            <a:endParaRPr lang="zh-CN" alt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p>
            <a:fld id="{4619BE5D-8631-4540-A289-140160A55859}" type="datetimeFigureOut">
              <a:rPr lang="zh-CN" altLang="en-US" smtClean="0"/>
            </a:fld>
            <a:endParaRPr lang="zh-CN" altLang="en-US" dirty="0"/>
          </a:p>
        </p:txBody>
      </p:sp>
      <p:sp>
        <p:nvSpPr>
          <p:cNvPr id="4" name="页脚占位符 3"/>
          <p:cNvSpPr>
            <a:spLocks noGrp="1"/>
          </p:cNvSpPr>
          <p:nvPr>
            <p:ph type="ftr" sz="quarter" idx="11"/>
          </p:nvPr>
        </p:nvSpPr>
        <p:spPr/>
        <p:txBody>
          <a:bodyPr>
            <a:normAutofit/>
          </a:bodyPr>
          <a:lstStyle/>
          <a:p>
            <a:endParaRPr lang="zh-CN" altLang="en-US" dirty="0"/>
          </a:p>
        </p:txBody>
      </p:sp>
      <p:sp>
        <p:nvSpPr>
          <p:cNvPr id="5" name="灯片编号占位符 4"/>
          <p:cNvSpPr>
            <a:spLocks noGrp="1"/>
          </p:cNvSpPr>
          <p:nvPr>
            <p:ph type="sldNum" sz="quarter" idx="12"/>
          </p:nvPr>
        </p:nvSpPr>
        <p:spPr/>
        <p:txBody>
          <a:bodyPr>
            <a:normAutofit/>
          </a:bodyPr>
          <a:lstStyle/>
          <a:p>
            <a:fld id="{54BFF7DF-07DD-47C1-98D1-17151FFBFFA9}" type="slidenum">
              <a:rPr lang="zh-CN" altLang="en-US" smtClean="0"/>
            </a:fld>
            <a:endParaRPr lang="zh-CN" altLang="en-US" dirty="0"/>
          </a:p>
        </p:txBody>
      </p:sp>
      <p:sp>
        <p:nvSpPr>
          <p:cNvPr id="7" name="内容占位符 6"/>
          <p:cNvSpPr>
            <a:spLocks noGrp="1"/>
          </p:cNvSpPr>
          <p:nvPr>
            <p:ph sz="quarter" idx="13"/>
          </p:nvPr>
        </p:nvSpPr>
        <p:spPr>
          <a:xfrm>
            <a:off x="629100" y="303236"/>
            <a:ext cx="7886700" cy="4845766"/>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2" y="3292230"/>
            <a:ext cx="9144014" cy="1247201"/>
          </a:xfrm>
        </p:spPr>
        <p:txBody>
          <a:bodyPr anchor="b"/>
          <a:lstStyle>
            <a:lvl1pPr algn="ctr">
              <a:defRPr sz="5365"/>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2" y="4675031"/>
            <a:ext cx="9144014" cy="830941"/>
          </a:xfrm>
        </p:spPr>
        <p:txBody>
          <a:bodyPr/>
          <a:lstStyle>
            <a:lvl1pPr marL="0" indent="0" algn="ctr">
              <a:buNone/>
              <a:defRPr sz="1985"/>
            </a:lvl1pPr>
            <a:lvl2pPr marL="454025" indent="0" algn="ctr">
              <a:buNone/>
              <a:defRPr sz="1985"/>
            </a:lvl2pPr>
            <a:lvl3pPr marL="908050" indent="0" algn="ctr">
              <a:buNone/>
              <a:defRPr sz="1790"/>
            </a:lvl3pPr>
            <a:lvl4pPr marL="1362075" indent="0" algn="ctr">
              <a:buNone/>
              <a:defRPr sz="1590"/>
            </a:lvl4pPr>
            <a:lvl5pPr marL="1816100" indent="0" algn="ctr">
              <a:buNone/>
              <a:defRPr sz="1590"/>
            </a:lvl5pPr>
            <a:lvl6pPr marL="2270760" indent="0" algn="ctr">
              <a:buNone/>
              <a:defRPr sz="1590"/>
            </a:lvl6pPr>
            <a:lvl7pPr marL="2724785" indent="0" algn="ctr">
              <a:buNone/>
              <a:defRPr sz="1590"/>
            </a:lvl7pPr>
            <a:lvl8pPr marL="3178810" indent="0" algn="ctr">
              <a:buNone/>
              <a:defRPr sz="1590"/>
            </a:lvl8pPr>
            <a:lvl9pPr marL="3632835" indent="0" algn="ctr">
              <a:buNone/>
              <a:defRPr sz="159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CFF25C1-BA89-417C-9DBA-9F534498A53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4017606" y="2527946"/>
            <a:ext cx="6458410" cy="3251518"/>
          </a:xfrm>
        </p:spPr>
        <p:txBody>
          <a:bodyPr>
            <a:noAutofit/>
          </a:bodyPr>
          <a:lstStyle>
            <a:lvl1pPr marL="340360" indent="-340360">
              <a:buFont typeface="Arial" pitchFamily="34" charset="0"/>
              <a:buChar char="•"/>
              <a:defRPr sz="2385"/>
            </a:lvl1pPr>
            <a:lvl2pPr marL="794385" indent="-340360">
              <a:buFont typeface="Arial" pitchFamily="34" charset="0"/>
              <a:buChar char="•"/>
              <a:defRPr sz="1985"/>
            </a:lvl2pPr>
            <a:lvl3pPr marL="1191895" indent="-283845">
              <a:buFont typeface="Arial" pitchFamily="34" charset="0"/>
              <a:buChar char="•"/>
              <a:defRPr sz="1790"/>
            </a:lvl3pPr>
            <a:lvl4pPr marL="1703070" indent="-340360">
              <a:buFont typeface="Arial" pitchFamily="34" charset="0"/>
              <a:buChar char="•"/>
              <a:defRPr sz="1790"/>
            </a:lvl4pPr>
            <a:lvl5pPr marL="2157095" indent="-340360">
              <a:buFont typeface="Arial" pitchFamily="34" charset="0"/>
              <a:buChar char="•"/>
              <a:defRPr sz="179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46481EC-6FEC-4E9C-9B61-182DC64C52FD}" type="slidenum">
              <a:rPr lang="zh-CN" altLang="en-US"/>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2989263" y="4673600"/>
            <a:ext cx="9202737" cy="2138363"/>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90820" tIns="45410" rIns="90820" bIns="45410"/>
          <a:lstStyle/>
          <a:p>
            <a:endParaRPr lang="zh-CN" altLang="en-US" sz="1790" noProof="1">
              <a:cs typeface="Arial Unicode MS" pitchFamily="34" charset="-122"/>
            </a:endParaRPr>
          </a:p>
        </p:txBody>
      </p:sp>
      <p:sp>
        <p:nvSpPr>
          <p:cNvPr id="2" name="标题 1"/>
          <p:cNvSpPr>
            <a:spLocks noGrp="1"/>
          </p:cNvSpPr>
          <p:nvPr>
            <p:ph type="title" hasCustomPrompt="1"/>
          </p:nvPr>
        </p:nvSpPr>
        <p:spPr>
          <a:xfrm>
            <a:off x="2725204" y="2903385"/>
            <a:ext cx="6760810" cy="1616170"/>
          </a:xfrm>
        </p:spPr>
        <p:txBody>
          <a:bodyPr anchorCtr="0"/>
          <a:lstStyle>
            <a:lvl1pPr algn="ctr">
              <a:defRPr sz="4370"/>
            </a:lvl1pPr>
          </a:lstStyle>
          <a:p>
            <a:r>
              <a:rPr lang="zh-CN" altLang="en-US" noProof="1"/>
              <a:t>编辑标题</a:t>
            </a:r>
            <a:endParaRPr lang="zh-CN" altLang="en-US" noProof="1"/>
          </a:p>
        </p:txBody>
      </p:sp>
      <p:sp>
        <p:nvSpPr>
          <p:cNvPr id="3" name="文本占位符 2"/>
          <p:cNvSpPr>
            <a:spLocks noGrp="1"/>
          </p:cNvSpPr>
          <p:nvPr>
            <p:ph type="body" idx="1"/>
          </p:nvPr>
        </p:nvSpPr>
        <p:spPr>
          <a:xfrm>
            <a:off x="2725204" y="2031503"/>
            <a:ext cx="6760810" cy="818492"/>
          </a:xfrm>
        </p:spPr>
        <p:txBody>
          <a:bodyPr anchor="b" anchorCtr="0"/>
          <a:lstStyle>
            <a:lvl1pPr marL="0" indent="0" algn="r">
              <a:buNone/>
              <a:defRPr sz="2385">
                <a:solidFill>
                  <a:schemeClr val="tx1">
                    <a:tint val="75000"/>
                  </a:schemeClr>
                </a:solidFill>
              </a:defRPr>
            </a:lvl1pPr>
            <a:lvl2pPr marL="454025" indent="0">
              <a:buNone/>
              <a:defRPr sz="1985">
                <a:solidFill>
                  <a:schemeClr val="tx1">
                    <a:tint val="75000"/>
                  </a:schemeClr>
                </a:solidFill>
              </a:defRPr>
            </a:lvl2pPr>
            <a:lvl3pPr marL="908050" indent="0">
              <a:buNone/>
              <a:defRPr sz="1790">
                <a:solidFill>
                  <a:schemeClr val="tx1">
                    <a:tint val="75000"/>
                  </a:schemeClr>
                </a:solidFill>
              </a:defRPr>
            </a:lvl3pPr>
            <a:lvl4pPr marL="1362075" indent="0">
              <a:buNone/>
              <a:defRPr sz="1590">
                <a:solidFill>
                  <a:schemeClr val="tx1">
                    <a:tint val="75000"/>
                  </a:schemeClr>
                </a:solidFill>
              </a:defRPr>
            </a:lvl4pPr>
            <a:lvl5pPr marL="1816100" indent="0">
              <a:buNone/>
              <a:defRPr sz="1590">
                <a:solidFill>
                  <a:schemeClr val="tx1">
                    <a:tint val="75000"/>
                  </a:schemeClr>
                </a:solidFill>
              </a:defRPr>
            </a:lvl5pPr>
            <a:lvl6pPr marL="2270760" indent="0">
              <a:buNone/>
              <a:defRPr sz="1590">
                <a:solidFill>
                  <a:schemeClr val="tx1">
                    <a:tint val="75000"/>
                  </a:schemeClr>
                </a:solidFill>
              </a:defRPr>
            </a:lvl6pPr>
            <a:lvl7pPr marL="2724785" indent="0">
              <a:buNone/>
              <a:defRPr sz="1590">
                <a:solidFill>
                  <a:schemeClr val="tx1">
                    <a:tint val="75000"/>
                  </a:schemeClr>
                </a:solidFill>
              </a:defRPr>
            </a:lvl7pPr>
            <a:lvl8pPr marL="3178810" indent="0">
              <a:buNone/>
              <a:defRPr sz="1590">
                <a:solidFill>
                  <a:schemeClr val="tx1">
                    <a:tint val="75000"/>
                  </a:schemeClr>
                </a:solidFill>
              </a:defRPr>
            </a:lvl8pPr>
            <a:lvl9pPr marL="3632835" indent="0">
              <a:buNone/>
              <a:defRPr sz="1590">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823E3D7D-4B3D-4DA6-99A4-5B65E2792A63}"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4017606" y="1549475"/>
            <a:ext cx="6458410" cy="2403524"/>
          </a:xfrm>
        </p:spPr>
        <p:txBody>
          <a:bodyPr/>
          <a:lstStyle>
            <a:lvl1pPr marL="340360" indent="-340360">
              <a:buFont typeface="Arial" pitchFamily="34" charset="0"/>
              <a:buChar char="•"/>
              <a:defRPr sz="2385"/>
            </a:lvl1pPr>
            <a:lvl2pPr marL="794385" indent="-340360">
              <a:buFont typeface="Arial" pitchFamily="34" charset="0"/>
              <a:buChar char="•"/>
              <a:defRPr/>
            </a:lvl2pPr>
            <a:lvl3pPr marL="1191895" indent="-283845">
              <a:buFont typeface="Arial" pitchFamily="34" charset="0"/>
              <a:buChar char="•"/>
              <a:defRPr/>
            </a:lvl3pPr>
            <a:lvl4pPr marL="1645920" indent="-283845">
              <a:buFont typeface="Arial" pitchFamily="34" charset="0"/>
              <a:buChar char="•"/>
              <a:defRPr sz="1790"/>
            </a:lvl4pPr>
            <a:lvl5pPr marL="2099945" indent="-283845">
              <a:buFont typeface="Arial" pitchFamily="34" charset="0"/>
              <a:buChar char="•"/>
              <a:defRPr sz="179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4017606" y="4069476"/>
            <a:ext cx="6458410" cy="2403524"/>
          </a:xfrm>
        </p:spPr>
        <p:txBody>
          <a:bodyPr/>
          <a:lstStyle>
            <a:lvl1pPr marL="340360" indent="-340360">
              <a:buFont typeface="Arial" pitchFamily="34" charset="0"/>
              <a:buChar char="•"/>
              <a:defRPr sz="2385" baseline="0"/>
            </a:lvl1pPr>
            <a:lvl2pPr marL="794385" indent="-340360">
              <a:buFont typeface="Arial" pitchFamily="34" charset="0"/>
              <a:buChar char="•"/>
              <a:defRPr sz="1985"/>
            </a:lvl2pPr>
            <a:lvl3pPr marL="1191895" indent="-283845">
              <a:buFont typeface="Arial" pitchFamily="34" charset="0"/>
              <a:buChar char="•"/>
              <a:defRPr sz="1790"/>
            </a:lvl3pPr>
            <a:lvl4pPr marL="1645920" indent="-283845">
              <a:buFont typeface="Arial" pitchFamily="34" charset="0"/>
              <a:buChar char="•"/>
              <a:defRPr sz="1790"/>
            </a:lvl4pPr>
            <a:lvl5pPr marL="2099945" indent="-283845">
              <a:buFont typeface="Arial" pitchFamily="34" charset="0"/>
              <a:buChar char="•"/>
              <a:defRPr sz="179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838200" y="6465888"/>
            <a:ext cx="2743200" cy="276225"/>
          </a:xfrm>
        </p:spPr>
        <p:txBody>
          <a:bodyPr/>
          <a:lstStyle>
            <a:lvl1pPr>
              <a:defRPr/>
            </a:lvl1pPr>
          </a:lstStyle>
          <a:p>
            <a:fld id="{4619BE5D-8631-4540-A289-140160A55859}" type="datetimeFigureOut">
              <a:rPr lang="zh-CN" altLang="en-US"/>
            </a:fld>
            <a:endParaRPr lang="zh-CN" altLang="en-US"/>
          </a:p>
        </p:txBody>
      </p:sp>
      <p:sp>
        <p:nvSpPr>
          <p:cNvPr id="6" name="页脚占位符 5"/>
          <p:cNvSpPr>
            <a:spLocks noGrp="1"/>
          </p:cNvSpPr>
          <p:nvPr>
            <p:ph type="ftr" sz="quarter" idx="11"/>
          </p:nvPr>
        </p:nvSpPr>
        <p:spPr>
          <a:xfrm>
            <a:off x="4038600" y="6465888"/>
            <a:ext cx="4114800" cy="27622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8610600" y="6465888"/>
            <a:ext cx="2743200" cy="276225"/>
          </a:xfrm>
        </p:spPr>
        <p:txBody>
          <a:bodyPr/>
          <a:lstStyle>
            <a:lvl1pPr>
              <a:defRPr/>
            </a:lvl1pPr>
          </a:lstStyle>
          <a:p>
            <a:fld id="{972A2BCB-861A-4B8E-8919-5B82CAF2019F}"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2651"/>
            <a:ext cx="10515616" cy="904052"/>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90" y="1669767"/>
            <a:ext cx="4935377" cy="818327"/>
          </a:xfrm>
        </p:spPr>
        <p:txBody>
          <a:bodyPr anchor="b"/>
          <a:lstStyle>
            <a:lvl1pPr marL="0" indent="0">
              <a:buNone/>
              <a:defRPr sz="2385" b="1"/>
            </a:lvl1pPr>
            <a:lvl2pPr marL="454025" indent="0">
              <a:buNone/>
              <a:defRPr sz="1985" b="1"/>
            </a:lvl2pPr>
            <a:lvl3pPr marL="908050" indent="0">
              <a:buNone/>
              <a:defRPr sz="1790" b="1"/>
            </a:lvl3pPr>
            <a:lvl4pPr marL="1362075" indent="0">
              <a:buNone/>
              <a:defRPr sz="1590" b="1"/>
            </a:lvl4pPr>
            <a:lvl5pPr marL="1816100" indent="0">
              <a:buNone/>
              <a:defRPr sz="1590" b="1"/>
            </a:lvl5pPr>
            <a:lvl6pPr marL="2270760" indent="0">
              <a:buNone/>
              <a:defRPr sz="1590" b="1"/>
            </a:lvl6pPr>
            <a:lvl7pPr marL="2724785" indent="0">
              <a:buNone/>
              <a:defRPr sz="1590" b="1"/>
            </a:lvl7pPr>
            <a:lvl8pPr marL="3178810" indent="0">
              <a:buNone/>
              <a:defRPr sz="1590" b="1"/>
            </a:lvl8pPr>
            <a:lvl9pPr marL="3632835" indent="0">
              <a:buNone/>
              <a:defRPr sz="1590" b="1"/>
            </a:lvl9pPr>
          </a:lstStyle>
          <a:p>
            <a:pPr lvl="0"/>
            <a:r>
              <a:rPr lang="zh-CN" altLang="en-US" noProof="1"/>
              <a:t>单击此处编辑母版文本样式</a:t>
            </a:r>
            <a:endParaRPr lang="zh-CN" altLang="en-US" noProof="1"/>
          </a:p>
        </p:txBody>
      </p:sp>
      <p:sp>
        <p:nvSpPr>
          <p:cNvPr id="4" name="内容占位符 3"/>
          <p:cNvSpPr>
            <a:spLocks noGrp="1"/>
          </p:cNvSpPr>
          <p:nvPr>
            <p:ph sz="half" idx="2" hasCustomPrompt="1"/>
          </p:nvPr>
        </p:nvSpPr>
        <p:spPr>
          <a:xfrm>
            <a:off x="839790" y="2488094"/>
            <a:ext cx="4935377" cy="3659611"/>
          </a:xfrm>
        </p:spPr>
        <p:txBody>
          <a:bodyPr/>
          <a:lstStyle>
            <a:lvl1pPr marL="340360" indent="-340360">
              <a:buFont typeface="Arial" pitchFamily="34" charset="0"/>
              <a:buChar char="•"/>
              <a:defRPr baseline="0"/>
            </a:lvl1pPr>
            <a:lvl2pPr>
              <a:defRPr/>
            </a:lvl2pPr>
            <a:lvl3pPr>
              <a:defRPr/>
            </a:lvl3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418210" y="1669767"/>
            <a:ext cx="4935607" cy="818327"/>
          </a:xfrm>
        </p:spPr>
        <p:txBody>
          <a:bodyPr anchor="b"/>
          <a:lstStyle>
            <a:lvl1pPr marL="0" indent="0">
              <a:buNone/>
              <a:defRPr sz="2385" b="1"/>
            </a:lvl1pPr>
            <a:lvl2pPr marL="454025" indent="0">
              <a:buNone/>
              <a:defRPr sz="1985" b="1"/>
            </a:lvl2pPr>
            <a:lvl3pPr marL="908050" indent="0">
              <a:buNone/>
              <a:defRPr sz="1790" b="1"/>
            </a:lvl3pPr>
            <a:lvl4pPr marL="1362075" indent="0">
              <a:buNone/>
              <a:defRPr sz="1590" b="1"/>
            </a:lvl4pPr>
            <a:lvl5pPr marL="1816100" indent="0">
              <a:buNone/>
              <a:defRPr sz="1590" b="1"/>
            </a:lvl5pPr>
            <a:lvl6pPr marL="2270760" indent="0">
              <a:buNone/>
              <a:defRPr sz="1590" b="1"/>
            </a:lvl6pPr>
            <a:lvl7pPr marL="2724785" indent="0">
              <a:buNone/>
              <a:defRPr sz="1590" b="1"/>
            </a:lvl7pPr>
            <a:lvl8pPr marL="3178810" indent="0">
              <a:buNone/>
              <a:defRPr sz="1590" b="1"/>
            </a:lvl8pPr>
            <a:lvl9pPr marL="3632835" indent="0">
              <a:buNone/>
              <a:defRPr sz="159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hasCustomPrompt="1"/>
          </p:nvPr>
        </p:nvSpPr>
        <p:spPr>
          <a:xfrm>
            <a:off x="6418210" y="2488094"/>
            <a:ext cx="4935607" cy="3659611"/>
          </a:xfrm>
        </p:spPr>
        <p:txBody>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FD8FFA83-6C06-4C30-BD9B-7E51BFE49552}" type="slidenum">
              <a:rPr lang="zh-CN" altLang="en-US"/>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2989263" y="4673600"/>
            <a:ext cx="9202737" cy="2138363"/>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90820" tIns="45410" rIns="90820" bIns="45410"/>
          <a:lstStyle/>
          <a:p>
            <a:endParaRPr lang="zh-CN" altLang="en-US" sz="1790" noProof="1">
              <a:cs typeface="Arial Unicode MS" pitchFamily="34" charset="-122"/>
            </a:endParaRPr>
          </a:p>
        </p:txBody>
      </p:sp>
      <p:sp>
        <p:nvSpPr>
          <p:cNvPr id="2" name="标题 1"/>
          <p:cNvSpPr>
            <a:spLocks noGrp="1"/>
          </p:cNvSpPr>
          <p:nvPr>
            <p:ph type="title" hasCustomPrompt="1"/>
          </p:nvPr>
        </p:nvSpPr>
        <p:spPr>
          <a:xfrm>
            <a:off x="1504802" y="2231172"/>
            <a:ext cx="9144014" cy="1247883"/>
          </a:xfrm>
        </p:spPr>
        <p:txBody>
          <a:bodyPr>
            <a:noAutofit/>
          </a:bodyPr>
          <a:lstStyle>
            <a:lvl1pPr algn="ctr">
              <a:defRPr sz="9535"/>
            </a:lvl1pPr>
          </a:lstStyle>
          <a:p>
            <a:r>
              <a:rPr lang="zh-CN" altLang="en-US" noProof="1"/>
              <a:t>编辑标题</a:t>
            </a:r>
            <a:endParaRPr lang="zh-CN" altLang="en-US" noProof="1"/>
          </a:p>
        </p:txBody>
      </p:sp>
      <p:sp>
        <p:nvSpPr>
          <p:cNvPr id="4" name="日期占位符 2"/>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023B7C2B-3FAA-40C6-8587-AD642FDDD54C}"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1FA00788-617E-442A-9AC8-78C2089198F2}" type="slidenum">
              <a:rPr lang="zh-CN" altLang="en-US"/>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4101"/>
            <a:ext cx="10514028" cy="836502"/>
          </a:xfrm>
        </p:spPr>
        <p:txBody>
          <a:bodyPr anchor="b"/>
          <a:lstStyle>
            <a:lvl1pPr>
              <a:defRPr sz="318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96" y="1553502"/>
            <a:ext cx="6172209" cy="4267817"/>
          </a:xfrm>
        </p:spPr>
        <p:txBody>
          <a:bodyPr/>
          <a:lstStyle>
            <a:lvl1pPr marL="0" indent="0">
              <a:buNone/>
              <a:defRPr sz="3180"/>
            </a:lvl1pPr>
            <a:lvl2pPr marL="454025" indent="0">
              <a:buNone/>
              <a:defRPr sz="2780"/>
            </a:lvl2pPr>
            <a:lvl3pPr marL="908050" indent="0">
              <a:buNone/>
              <a:defRPr sz="2385"/>
            </a:lvl3pPr>
            <a:lvl4pPr marL="1362075" indent="0">
              <a:buNone/>
              <a:defRPr sz="1985"/>
            </a:lvl4pPr>
            <a:lvl5pPr marL="1816100" indent="0">
              <a:buNone/>
              <a:defRPr sz="1985"/>
            </a:lvl5pPr>
            <a:lvl6pPr marL="2270760" indent="0">
              <a:buNone/>
              <a:defRPr sz="1985"/>
            </a:lvl6pPr>
            <a:lvl7pPr marL="2724785" indent="0">
              <a:buNone/>
              <a:defRPr sz="1985"/>
            </a:lvl7pPr>
            <a:lvl8pPr marL="3178810" indent="0">
              <a:buNone/>
              <a:defRPr sz="1985"/>
            </a:lvl8pPr>
            <a:lvl9pPr marL="3632835" indent="0">
              <a:buNone/>
              <a:defRPr sz="1985"/>
            </a:lvl9pPr>
          </a:lstStyle>
          <a:p>
            <a:endParaRPr lang="zh-CN" altLang="en-US" noProof="1"/>
          </a:p>
        </p:txBody>
      </p:sp>
      <p:sp>
        <p:nvSpPr>
          <p:cNvPr id="4" name="文本占位符 3"/>
          <p:cNvSpPr>
            <a:spLocks noGrp="1"/>
          </p:cNvSpPr>
          <p:nvPr>
            <p:ph type="body" sz="half" idx="2"/>
          </p:nvPr>
        </p:nvSpPr>
        <p:spPr>
          <a:xfrm>
            <a:off x="839789" y="1553502"/>
            <a:ext cx="3932243" cy="4275702"/>
          </a:xfrm>
        </p:spPr>
        <p:txBody>
          <a:bodyPr/>
          <a:lstStyle>
            <a:lvl1pPr marL="0" indent="0">
              <a:buNone/>
              <a:defRPr sz="1985"/>
            </a:lvl1pPr>
            <a:lvl2pPr marL="454025" indent="0">
              <a:buNone/>
              <a:defRPr sz="1390"/>
            </a:lvl2pPr>
            <a:lvl3pPr marL="908050" indent="0">
              <a:buNone/>
              <a:defRPr sz="1190"/>
            </a:lvl3pPr>
            <a:lvl4pPr marL="1362075" indent="0">
              <a:buNone/>
              <a:defRPr sz="995"/>
            </a:lvl4pPr>
            <a:lvl5pPr marL="1816100" indent="0">
              <a:buNone/>
              <a:defRPr sz="995"/>
            </a:lvl5pPr>
            <a:lvl6pPr marL="2270760" indent="0">
              <a:buNone/>
              <a:defRPr sz="995"/>
            </a:lvl6pPr>
            <a:lvl7pPr marL="2724785" indent="0">
              <a:buNone/>
              <a:defRPr sz="995"/>
            </a:lvl7pPr>
            <a:lvl8pPr marL="3178810" indent="0">
              <a:buNone/>
              <a:defRPr sz="995"/>
            </a:lvl8pPr>
            <a:lvl9pPr marL="3632835" indent="0">
              <a:buNone/>
              <a:defRPr sz="995"/>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B48C1BAD-9573-4A8D-BA18-51D669B728E4}" type="slidenum">
              <a:rPr lang="zh-CN" altLang="en-US"/>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13" y="362650"/>
            <a:ext cx="2628904" cy="5772442"/>
          </a:xfrm>
        </p:spPr>
        <p:txBody>
          <a:bodyPr vert="eaVert"/>
          <a:lstStyle>
            <a:lvl1pPr>
              <a:defRPr sz="278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1" y="362650"/>
            <a:ext cx="7734312" cy="5772442"/>
          </a:xfrm>
        </p:spPr>
        <p:txBody>
          <a:bodyPr vert="eaVert"/>
          <a:lstStyle>
            <a:lvl1pPr marL="0" indent="0">
              <a:buNone/>
              <a:defRPr/>
            </a:lvl1pPr>
            <a:lvl2pPr marL="454025" indent="0">
              <a:buNone/>
              <a:defRPr/>
            </a:lvl2pPr>
            <a:lvl3pPr marL="908050" indent="0">
              <a:buNone/>
              <a:defRPr/>
            </a:lvl3pPr>
            <a:lvl4pPr marL="1362075" indent="0">
              <a:buNone/>
              <a:defRPr/>
            </a:lvl4pPr>
            <a:lvl5pPr marL="1816100" indent="0">
              <a:buNone/>
              <a:defRPr/>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F0F09BB-D5EB-416C-A95D-87F8AAAFC58C}"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4017606" y="2527946"/>
            <a:ext cx="6458410" cy="3251518"/>
          </a:xfrm>
        </p:spPr>
        <p:txBody>
          <a:bodyPr>
            <a:noAutofit/>
          </a:bodyPr>
          <a:lstStyle>
            <a:lvl1pPr marL="340360" indent="-340360">
              <a:buFont typeface="Arial" pitchFamily="34" charset="0"/>
              <a:buChar char="•"/>
              <a:defRPr sz="2385"/>
            </a:lvl1pPr>
            <a:lvl2pPr marL="794385" indent="-340360">
              <a:buFont typeface="Arial" pitchFamily="34" charset="0"/>
              <a:buChar char="•"/>
              <a:defRPr sz="1985"/>
            </a:lvl2pPr>
            <a:lvl3pPr marL="1191895" indent="-283845">
              <a:buFont typeface="Arial" pitchFamily="34" charset="0"/>
              <a:buChar char="•"/>
              <a:defRPr sz="1790"/>
            </a:lvl3pPr>
            <a:lvl4pPr marL="1703070" indent="-340360">
              <a:buFont typeface="Arial" pitchFamily="34" charset="0"/>
              <a:buChar char="•"/>
              <a:defRPr sz="1790"/>
            </a:lvl4pPr>
            <a:lvl5pPr marL="2157095" indent="-340360">
              <a:buFont typeface="Arial" pitchFamily="34" charset="0"/>
              <a:buChar char="•"/>
              <a:defRPr sz="179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02D1A50-825B-4AA7-A63E-44280FF3F0FE}" type="slidenum">
              <a:rPr lang="zh-CN" altLang="en-US"/>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801" y="361135"/>
            <a:ext cx="10515616" cy="57710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fld id="{4619BE5D-8631-4540-A289-140160A5585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30A31137-16C8-4712-A014-883E95E12CC7}" type="slidenum">
              <a:rPr lang="zh-CN" altLang="en-US"/>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762249"/>
            <a:ext cx="6858000" cy="1046428"/>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3922448"/>
            <a:ext cx="6858000" cy="697177"/>
          </a:xfrm>
        </p:spPr>
        <p:txBody>
          <a:bodyPr>
            <a:normAutofit/>
          </a:bodyPr>
          <a:lstStyle>
            <a:lvl1pPr marL="0" indent="0" algn="ctr">
              <a:buNone/>
              <a:defRPr sz="1665"/>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49B94F2-9AA8-4511-8D8E-F87F0AF09071}"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3013200" y="2120999"/>
            <a:ext cx="4843800" cy="2728091"/>
          </a:xfrm>
        </p:spPr>
        <p:txBody>
          <a:bodyPr>
            <a:noAutofit/>
          </a:bodyPr>
          <a:lstStyle>
            <a:lvl1pPr marL="285750" indent="-285750">
              <a:buFont typeface="Arial" pitchFamily="34" charset="0"/>
              <a:buChar char="•"/>
              <a:defRPr sz="2000"/>
            </a:lvl1pPr>
            <a:lvl2pPr marL="666750" indent="-285750">
              <a:buFont typeface="Arial" pitchFamily="34" charset="0"/>
              <a:buChar char="•"/>
              <a:defRPr sz="1665"/>
            </a:lvl2pPr>
            <a:lvl3pPr marL="1000125" indent="-238125">
              <a:buFont typeface="Arial" pitchFamily="34" charset="0"/>
              <a:buChar char="•"/>
              <a:defRPr sz="1500"/>
            </a:lvl3pPr>
            <a:lvl4pPr marL="1428750" indent="-285750">
              <a:buFont typeface="Arial" pitchFamily="34" charset="0"/>
              <a:buChar char="•"/>
              <a:defRPr sz="1500"/>
            </a:lvl4pPr>
            <a:lvl5pPr marL="1809750" indent="-285750">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B0BBFAF-86FA-42E0-8964-8F6CEBE2F326}" type="slidenum">
              <a:rPr lang="zh-CN" altLang="en-US"/>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2241550" y="3921125"/>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2043900" y="2436000"/>
            <a:ext cx="5070600" cy="1356000"/>
          </a:xfrm>
        </p:spPr>
        <p:txBody>
          <a:bodyPr anchorCtr="0"/>
          <a:lstStyle>
            <a:lvl1pPr algn="ctr">
              <a:defRPr sz="3665"/>
            </a:lvl1pPr>
          </a:lstStyle>
          <a:p>
            <a:r>
              <a:rPr lang="zh-CN" altLang="en-US" noProof="1"/>
              <a:t>编辑标题</a:t>
            </a:r>
            <a:endParaRPr lang="zh-CN" altLang="en-US" noProof="1"/>
          </a:p>
        </p:txBody>
      </p:sp>
      <p:sp>
        <p:nvSpPr>
          <p:cNvPr id="3" name="文本占位符 2"/>
          <p:cNvSpPr>
            <a:spLocks noGrp="1"/>
          </p:cNvSpPr>
          <p:nvPr>
            <p:ph type="body" idx="1"/>
          </p:nvPr>
        </p:nvSpPr>
        <p:spPr>
          <a:xfrm>
            <a:off x="2043900" y="1704473"/>
            <a:ext cx="5070600" cy="686732"/>
          </a:xfrm>
        </p:spPr>
        <p:txBody>
          <a:bodyPr anchor="b" anchorCtr="0"/>
          <a:lstStyle>
            <a:lvl1pPr marL="0" indent="0" algn="r">
              <a:buNone/>
              <a:defRPr sz="2000">
                <a:solidFill>
                  <a:schemeClr val="tx1">
                    <a:tint val="75000"/>
                  </a:schemeClr>
                </a:solidFill>
              </a:defRPr>
            </a:lvl1pPr>
            <a:lvl2pPr marL="381000" indent="0">
              <a:buNone/>
              <a:defRPr sz="1665">
                <a:solidFill>
                  <a:schemeClr val="tx1">
                    <a:tint val="75000"/>
                  </a:schemeClr>
                </a:solidFill>
              </a:defRPr>
            </a:lvl2pPr>
            <a:lvl3pPr marL="762000" indent="0">
              <a:buNone/>
              <a:defRPr sz="1500">
                <a:solidFill>
                  <a:schemeClr val="tx1">
                    <a:tint val="75000"/>
                  </a:schemeClr>
                </a:solidFill>
              </a:defRPr>
            </a:lvl3pPr>
            <a:lvl4pPr marL="1143000" indent="0">
              <a:buNone/>
              <a:defRPr sz="1335">
                <a:solidFill>
                  <a:schemeClr val="tx1">
                    <a:tint val="75000"/>
                  </a:schemeClr>
                </a:solidFill>
              </a:defRPr>
            </a:lvl4pPr>
            <a:lvl5pPr marL="1524000" indent="0">
              <a:buNone/>
              <a:defRPr sz="1335">
                <a:solidFill>
                  <a:schemeClr val="tx1">
                    <a:tint val="75000"/>
                  </a:schemeClr>
                </a:solidFill>
              </a:defRPr>
            </a:lvl5pPr>
            <a:lvl6pPr marL="1905000" indent="0">
              <a:buNone/>
              <a:defRPr sz="1335">
                <a:solidFill>
                  <a:schemeClr val="tx1">
                    <a:tint val="75000"/>
                  </a:schemeClr>
                </a:solidFill>
              </a:defRPr>
            </a:lvl6pPr>
            <a:lvl7pPr marL="2286000" indent="0">
              <a:buNone/>
              <a:defRPr sz="1335">
                <a:solidFill>
                  <a:schemeClr val="tx1">
                    <a:tint val="75000"/>
                  </a:schemeClr>
                </a:solidFill>
              </a:defRPr>
            </a:lvl7pPr>
            <a:lvl8pPr marL="2667000" indent="0">
              <a:buNone/>
              <a:defRPr sz="1335">
                <a:solidFill>
                  <a:schemeClr val="tx1">
                    <a:tint val="75000"/>
                  </a:schemeClr>
                </a:solidFill>
              </a:defRPr>
            </a:lvl8pPr>
            <a:lvl9pPr marL="3048000" indent="0">
              <a:buNone/>
              <a:defRPr sz="1335">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8C7697C0-E547-485D-9FB5-BD2AC1BFDAA6}"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3013200" y="1300042"/>
            <a:ext cx="4843800" cy="2016607"/>
          </a:xfrm>
        </p:spPr>
        <p:txBody>
          <a:bodyPr>
            <a:normAutofit/>
          </a:bodyPr>
          <a:lstStyle>
            <a:lvl1pPr marL="285750" indent="-285750">
              <a:buFont typeface="Arial" pitchFamily="34" charset="0"/>
              <a:buChar char="•"/>
              <a:defRPr sz="2000"/>
            </a:lvl1pPr>
            <a:lvl2pPr marL="666750" indent="-285750">
              <a:buFont typeface="Arial" pitchFamily="34" charset="0"/>
              <a:buChar char="•"/>
              <a:defRPr/>
            </a:lvl2pPr>
            <a:lvl3pPr marL="1000125" indent="-238125">
              <a:buFont typeface="Arial" pitchFamily="34" charset="0"/>
              <a:buChar char="•"/>
              <a:defRPr/>
            </a:lvl3pPr>
            <a:lvl4pPr marL="1381125" indent="-238125">
              <a:buFont typeface="Arial" pitchFamily="34" charset="0"/>
              <a:buChar char="•"/>
              <a:defRPr sz="1500"/>
            </a:lvl4pPr>
            <a:lvl5pPr marL="176212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3013200" y="3414375"/>
            <a:ext cx="4843800" cy="2016607"/>
          </a:xfrm>
        </p:spPr>
        <p:txBody>
          <a:bodyPr>
            <a:normAutofit/>
          </a:bodyPr>
          <a:lstStyle>
            <a:lvl1pPr marL="285750" indent="-285750">
              <a:buFont typeface="Arial" pitchFamily="34" charset="0"/>
              <a:buChar char="•"/>
              <a:defRPr sz="2000" baseline="0"/>
            </a:lvl1pPr>
            <a:lvl2pPr marL="666750" indent="-285750">
              <a:buFont typeface="Arial" pitchFamily="34" charset="0"/>
              <a:buChar char="•"/>
              <a:defRPr sz="1665"/>
            </a:lvl2pPr>
            <a:lvl3pPr marL="1000125" indent="-238125">
              <a:buFont typeface="Arial" pitchFamily="34" charset="0"/>
              <a:buChar char="•"/>
              <a:defRPr sz="1500"/>
            </a:lvl3pPr>
            <a:lvl4pPr marL="1381125" indent="-238125">
              <a:buFont typeface="Arial" pitchFamily="34" charset="0"/>
              <a:buChar char="•"/>
              <a:defRPr sz="1500"/>
            </a:lvl4pPr>
            <a:lvl5pPr marL="176212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628650" y="5424488"/>
            <a:ext cx="2057400" cy="231775"/>
          </a:xfrm>
        </p:spPr>
        <p:txBody>
          <a:bodyPr/>
          <a:lstStyle>
            <a:lvl1pPr>
              <a:defRPr/>
            </a:lvl1pPr>
          </a:lstStyle>
          <a:p>
            <a:fld id="{4619BE5D-8631-4540-A289-140160A55859}" type="datetimeFigureOut">
              <a:rPr lang="zh-CN" altLang="en-US"/>
            </a:fld>
            <a:endParaRPr lang="zh-CN" altLang="en-US"/>
          </a:p>
        </p:txBody>
      </p:sp>
      <p:sp>
        <p:nvSpPr>
          <p:cNvPr id="6" name="页脚占位符 5"/>
          <p:cNvSpPr>
            <a:spLocks noGrp="1"/>
          </p:cNvSpPr>
          <p:nvPr>
            <p:ph type="ftr" sz="quarter" idx="11"/>
          </p:nvPr>
        </p:nvSpPr>
        <p:spPr>
          <a:xfrm>
            <a:off x="3028950" y="5424488"/>
            <a:ext cx="3086100" cy="23177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6457950" y="5424488"/>
            <a:ext cx="2057400" cy="231775"/>
          </a:xfrm>
        </p:spPr>
        <p:txBody>
          <a:bodyPr/>
          <a:lstStyle>
            <a:lvl1pPr>
              <a:defRPr/>
            </a:lvl1pPr>
          </a:lstStyle>
          <a:p>
            <a:fld id="{17953C5A-E3AB-4003-AFE9-677F0FBC9E4F}"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2"/>
            <a:ext cx="7886700" cy="758518"/>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400969"/>
            <a:ext cx="3701528"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noProof="1"/>
              <a:t>单击此处编辑母版文本样式</a:t>
            </a:r>
            <a:endParaRPr lang="zh-CN" altLang="en-US" noProof="1"/>
          </a:p>
        </p:txBody>
      </p:sp>
      <p:sp>
        <p:nvSpPr>
          <p:cNvPr id="4" name="内容占位符 3"/>
          <p:cNvSpPr>
            <a:spLocks noGrp="1"/>
          </p:cNvSpPr>
          <p:nvPr>
            <p:ph sz="half" idx="2" hasCustomPrompt="1"/>
          </p:nvPr>
        </p:nvSpPr>
        <p:spPr>
          <a:xfrm>
            <a:off x="629842" y="2087563"/>
            <a:ext cx="3701528" cy="3070490"/>
          </a:xfrm>
        </p:spPr>
        <p:txBody>
          <a:bodyPr/>
          <a:lstStyle>
            <a:lvl1pPr marL="285750" indent="-285750">
              <a:buFont typeface="Arial" pitchFamily="34" charset="0"/>
              <a:buChar char="•"/>
              <a:defRPr baseline="0"/>
            </a:lvl1pPr>
            <a:lvl2pPr>
              <a:defRPr/>
            </a:lvl2pPr>
            <a:lvl3pPr>
              <a:defRPr/>
            </a:lvl3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813650" y="1400969"/>
            <a:ext cx="3701700"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hasCustomPrompt="1"/>
          </p:nvPr>
        </p:nvSpPr>
        <p:spPr>
          <a:xfrm>
            <a:off x="4813650" y="2087563"/>
            <a:ext cx="3701700" cy="3070490"/>
          </a:xfrm>
        </p:spPr>
        <p:txBody>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035DB41E-34CF-4A66-B396-A55D8C37036B}" type="slidenum">
              <a:rPr lang="zh-CN" altLang="en-US"/>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2241550" y="3921125"/>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1128600" y="1872000"/>
            <a:ext cx="6858000" cy="1047000"/>
          </a:xfrm>
        </p:spPr>
        <p:txBody>
          <a:bodyPr>
            <a:noAutofit/>
          </a:bodyPr>
          <a:lstStyle>
            <a:lvl1pPr algn="ctr">
              <a:defRPr sz="8000"/>
            </a:lvl1pPr>
          </a:lstStyle>
          <a:p>
            <a:r>
              <a:rPr lang="zh-CN" altLang="en-US" noProof="1"/>
              <a:t>编辑标题</a:t>
            </a:r>
            <a:endParaRPr lang="zh-CN" altLang="en-US" noProof="1"/>
          </a:p>
        </p:txBody>
      </p:sp>
      <p:sp>
        <p:nvSpPr>
          <p:cNvPr id="4" name="日期占位符 2"/>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B19E6EFD-4828-4FD6-B17F-7094E99A15B4}"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58F5F6AD-61F6-4C0A-900F-FF56D888C61D}" type="slidenum">
              <a:rPr lang="zh-CN" altLang="en-US"/>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7885509" cy="701843"/>
          </a:xfrm>
        </p:spPr>
        <p:txBody>
          <a:bodyPr anchor="b"/>
          <a:lstStyle>
            <a:lvl1pPr>
              <a:defRPr sz="2665"/>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1303421"/>
            <a:ext cx="4629150" cy="3580788"/>
          </a:xfrm>
        </p:spPr>
        <p:txBody>
          <a:bodyPr/>
          <a:lstStyle>
            <a:lvl1pPr marL="0" indent="0">
              <a:buNone/>
              <a:defRPr sz="2665"/>
            </a:lvl1pPr>
            <a:lvl2pPr marL="381000" indent="0">
              <a:buNone/>
              <a:defRPr sz="2335"/>
            </a:lvl2pPr>
            <a:lvl3pPr marL="762000" indent="0">
              <a:buNone/>
              <a:defRPr sz="2000"/>
            </a:lvl3pPr>
            <a:lvl4pPr marL="1143000" indent="0">
              <a:buNone/>
              <a:defRPr sz="1665"/>
            </a:lvl4pPr>
            <a:lvl5pPr marL="1524000" indent="0">
              <a:buNone/>
              <a:defRPr sz="1665"/>
            </a:lvl5pPr>
            <a:lvl6pPr marL="1905000" indent="0">
              <a:buNone/>
              <a:defRPr sz="1665"/>
            </a:lvl6pPr>
            <a:lvl7pPr marL="2286000" indent="0">
              <a:buNone/>
              <a:defRPr sz="1665"/>
            </a:lvl7pPr>
            <a:lvl8pPr marL="2667000" indent="0">
              <a:buNone/>
              <a:defRPr sz="1665"/>
            </a:lvl8pPr>
            <a:lvl9pPr marL="3048000" indent="0">
              <a:buNone/>
              <a:defRPr sz="1665"/>
            </a:lvl9pPr>
          </a:lstStyle>
          <a:p>
            <a:endParaRPr lang="zh-CN" altLang="en-US" noProof="1"/>
          </a:p>
        </p:txBody>
      </p:sp>
      <p:sp>
        <p:nvSpPr>
          <p:cNvPr id="4" name="文本占位符 3"/>
          <p:cNvSpPr>
            <a:spLocks noGrp="1"/>
          </p:cNvSpPr>
          <p:nvPr>
            <p:ph type="body" sz="half" idx="2"/>
          </p:nvPr>
        </p:nvSpPr>
        <p:spPr>
          <a:xfrm>
            <a:off x="629841" y="1303421"/>
            <a:ext cx="2949178" cy="3587403"/>
          </a:xfrm>
        </p:spPr>
        <p:txBody>
          <a:bodyPr>
            <a:normAutofit/>
          </a:bodyPr>
          <a:lstStyle>
            <a:lvl1pPr marL="0" indent="0">
              <a:buNone/>
              <a:defRPr sz="166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7576AB78-753B-49B4-BE82-20F2DD8905B4}" type="slidenum">
              <a:rPr lang="zh-CN" altLang="en-US"/>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p:spPr>
        <p:txBody>
          <a:bodyPr vert="eaVert"/>
          <a:lstStyle>
            <a:lvl1pPr>
              <a:defRPr sz="2335"/>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628650" y="304271"/>
            <a:ext cx="5800725" cy="4843198"/>
          </a:xfrm>
        </p:spPr>
        <p:txBody>
          <a:bodyPr vert="eaVert"/>
          <a:lstStyle>
            <a:lvl1pPr marL="0" indent="0">
              <a:buNone/>
              <a:defRPr/>
            </a:lvl1pPr>
            <a:lvl2pPr marL="381000" indent="0">
              <a:buNone/>
              <a:defRPr/>
            </a:lvl2pPr>
            <a:lvl3pPr marL="762000" indent="0">
              <a:buNone/>
              <a:defRPr/>
            </a:lvl3pPr>
            <a:lvl4pPr marL="1143000" indent="0">
              <a:buNone/>
              <a:defRPr/>
            </a:lvl4pPr>
            <a:lvl5pPr marL="1524000" indent="0">
              <a:buNone/>
              <a:defRPr/>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5535DA2-FEB4-4CDA-A6FC-1EA0EA7A3577}"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2989263" y="4673600"/>
            <a:ext cx="9202737" cy="2138363"/>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90820" tIns="45410" rIns="90820" bIns="45410"/>
          <a:lstStyle/>
          <a:p>
            <a:endParaRPr lang="zh-CN" altLang="en-US" sz="1790" noProof="1">
              <a:cs typeface="Arial Unicode MS" pitchFamily="34" charset="-122"/>
            </a:endParaRPr>
          </a:p>
        </p:txBody>
      </p:sp>
      <p:sp>
        <p:nvSpPr>
          <p:cNvPr id="2" name="标题 1"/>
          <p:cNvSpPr>
            <a:spLocks noGrp="1"/>
          </p:cNvSpPr>
          <p:nvPr>
            <p:ph type="title" hasCustomPrompt="1"/>
          </p:nvPr>
        </p:nvSpPr>
        <p:spPr>
          <a:xfrm>
            <a:off x="2725204" y="2903385"/>
            <a:ext cx="6760810" cy="1616170"/>
          </a:xfrm>
        </p:spPr>
        <p:txBody>
          <a:bodyPr anchorCtr="0"/>
          <a:lstStyle>
            <a:lvl1pPr algn="ctr">
              <a:defRPr sz="4370"/>
            </a:lvl1pPr>
          </a:lstStyle>
          <a:p>
            <a:r>
              <a:rPr lang="zh-CN" altLang="en-US" noProof="1"/>
              <a:t>编辑标题</a:t>
            </a:r>
            <a:endParaRPr lang="zh-CN" altLang="en-US" noProof="1"/>
          </a:p>
        </p:txBody>
      </p:sp>
      <p:sp>
        <p:nvSpPr>
          <p:cNvPr id="3" name="文本占位符 2"/>
          <p:cNvSpPr>
            <a:spLocks noGrp="1"/>
          </p:cNvSpPr>
          <p:nvPr>
            <p:ph type="body" idx="1"/>
          </p:nvPr>
        </p:nvSpPr>
        <p:spPr>
          <a:xfrm>
            <a:off x="2725204" y="2031503"/>
            <a:ext cx="6760810" cy="818492"/>
          </a:xfrm>
        </p:spPr>
        <p:txBody>
          <a:bodyPr anchor="b" anchorCtr="0"/>
          <a:lstStyle>
            <a:lvl1pPr marL="0" indent="0" algn="r">
              <a:buNone/>
              <a:defRPr sz="2385">
                <a:solidFill>
                  <a:schemeClr val="tx1">
                    <a:tint val="75000"/>
                  </a:schemeClr>
                </a:solidFill>
              </a:defRPr>
            </a:lvl1pPr>
            <a:lvl2pPr marL="454025" indent="0">
              <a:buNone/>
              <a:defRPr sz="1985">
                <a:solidFill>
                  <a:schemeClr val="tx1">
                    <a:tint val="75000"/>
                  </a:schemeClr>
                </a:solidFill>
              </a:defRPr>
            </a:lvl2pPr>
            <a:lvl3pPr marL="908050" indent="0">
              <a:buNone/>
              <a:defRPr sz="1790">
                <a:solidFill>
                  <a:schemeClr val="tx1">
                    <a:tint val="75000"/>
                  </a:schemeClr>
                </a:solidFill>
              </a:defRPr>
            </a:lvl3pPr>
            <a:lvl4pPr marL="1362075" indent="0">
              <a:buNone/>
              <a:defRPr sz="1590">
                <a:solidFill>
                  <a:schemeClr val="tx1">
                    <a:tint val="75000"/>
                  </a:schemeClr>
                </a:solidFill>
              </a:defRPr>
            </a:lvl4pPr>
            <a:lvl5pPr marL="1816100" indent="0">
              <a:buNone/>
              <a:defRPr sz="1590">
                <a:solidFill>
                  <a:schemeClr val="tx1">
                    <a:tint val="75000"/>
                  </a:schemeClr>
                </a:solidFill>
              </a:defRPr>
            </a:lvl5pPr>
            <a:lvl6pPr marL="2270760" indent="0">
              <a:buNone/>
              <a:defRPr sz="1590">
                <a:solidFill>
                  <a:schemeClr val="tx1">
                    <a:tint val="75000"/>
                  </a:schemeClr>
                </a:solidFill>
              </a:defRPr>
            </a:lvl6pPr>
            <a:lvl7pPr marL="2724785" indent="0">
              <a:buNone/>
              <a:defRPr sz="1590">
                <a:solidFill>
                  <a:schemeClr val="tx1">
                    <a:tint val="75000"/>
                  </a:schemeClr>
                </a:solidFill>
              </a:defRPr>
            </a:lvl7pPr>
            <a:lvl8pPr marL="3178810" indent="0">
              <a:buNone/>
              <a:defRPr sz="1590">
                <a:solidFill>
                  <a:schemeClr val="tx1">
                    <a:tint val="75000"/>
                  </a:schemeClr>
                </a:solidFill>
              </a:defRPr>
            </a:lvl8pPr>
            <a:lvl9pPr marL="3632835" indent="0">
              <a:buNone/>
              <a:defRPr sz="1590">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B05CCD5B-F6CF-4CC6-8303-9F1F89A85F71}"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03000"/>
            <a:ext cx="7886700" cy="4842000"/>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fld id="{4619BE5D-8631-4540-A289-140160A5585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CAD3903A-1188-4FEB-BC57-263C575A1CFC}" type="slidenum">
              <a:rPr lang="zh-CN" altLang="en-US"/>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762249"/>
            <a:ext cx="6858000" cy="1046428"/>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3922448"/>
            <a:ext cx="6858000" cy="697177"/>
          </a:xfrm>
        </p:spPr>
        <p:txBody>
          <a:bodyPr>
            <a:normAutofit/>
          </a:bodyPr>
          <a:lstStyle>
            <a:lvl1pPr marL="0" indent="0" algn="ctr">
              <a:buNone/>
              <a:defRPr sz="1665"/>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1811A08-7DE2-4121-BDC9-247EBEC73196}"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3013200" y="2120999"/>
            <a:ext cx="4843800" cy="2728091"/>
          </a:xfrm>
        </p:spPr>
        <p:txBody>
          <a:bodyPr>
            <a:noAutofit/>
          </a:bodyPr>
          <a:lstStyle>
            <a:lvl1pPr marL="285750" indent="-285750">
              <a:buFont typeface="Arial" pitchFamily="34" charset="0"/>
              <a:buChar char="•"/>
              <a:defRPr sz="2000"/>
            </a:lvl1pPr>
            <a:lvl2pPr marL="666750" indent="-285750">
              <a:buFont typeface="Arial" pitchFamily="34" charset="0"/>
              <a:buChar char="•"/>
              <a:defRPr sz="1665"/>
            </a:lvl2pPr>
            <a:lvl3pPr marL="1000125" indent="-238125">
              <a:buFont typeface="Arial" pitchFamily="34" charset="0"/>
              <a:buChar char="•"/>
              <a:defRPr sz="1500"/>
            </a:lvl3pPr>
            <a:lvl4pPr marL="1428750" indent="-285750">
              <a:buFont typeface="Arial" pitchFamily="34" charset="0"/>
              <a:buChar char="•"/>
              <a:defRPr sz="1500"/>
            </a:lvl4pPr>
            <a:lvl5pPr marL="1809750" indent="-285750">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5B63D1B-B6E2-4DB1-8B79-88D02D4ED9E1}" type="slidenum">
              <a:rPr lang="zh-CN" altLang="en-US"/>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2241550" y="3921125"/>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2043900" y="2436000"/>
            <a:ext cx="5070600" cy="1356000"/>
          </a:xfrm>
        </p:spPr>
        <p:txBody>
          <a:bodyPr anchorCtr="0"/>
          <a:lstStyle>
            <a:lvl1pPr algn="ctr">
              <a:defRPr sz="3665"/>
            </a:lvl1pPr>
          </a:lstStyle>
          <a:p>
            <a:r>
              <a:rPr lang="zh-CN" altLang="en-US" noProof="1"/>
              <a:t>编辑标题</a:t>
            </a:r>
            <a:endParaRPr lang="zh-CN" altLang="en-US" noProof="1"/>
          </a:p>
        </p:txBody>
      </p:sp>
      <p:sp>
        <p:nvSpPr>
          <p:cNvPr id="3" name="文本占位符 2"/>
          <p:cNvSpPr>
            <a:spLocks noGrp="1"/>
          </p:cNvSpPr>
          <p:nvPr>
            <p:ph type="body" idx="1"/>
          </p:nvPr>
        </p:nvSpPr>
        <p:spPr>
          <a:xfrm>
            <a:off x="2043900" y="1704473"/>
            <a:ext cx="5070600" cy="686732"/>
          </a:xfrm>
        </p:spPr>
        <p:txBody>
          <a:bodyPr anchor="b" anchorCtr="0"/>
          <a:lstStyle>
            <a:lvl1pPr marL="0" indent="0" algn="r">
              <a:buNone/>
              <a:defRPr sz="2000">
                <a:solidFill>
                  <a:schemeClr val="tx1">
                    <a:tint val="75000"/>
                  </a:schemeClr>
                </a:solidFill>
              </a:defRPr>
            </a:lvl1pPr>
            <a:lvl2pPr marL="381000" indent="0">
              <a:buNone/>
              <a:defRPr sz="1665">
                <a:solidFill>
                  <a:schemeClr val="tx1">
                    <a:tint val="75000"/>
                  </a:schemeClr>
                </a:solidFill>
              </a:defRPr>
            </a:lvl2pPr>
            <a:lvl3pPr marL="762000" indent="0">
              <a:buNone/>
              <a:defRPr sz="1500">
                <a:solidFill>
                  <a:schemeClr val="tx1">
                    <a:tint val="75000"/>
                  </a:schemeClr>
                </a:solidFill>
              </a:defRPr>
            </a:lvl3pPr>
            <a:lvl4pPr marL="1143000" indent="0">
              <a:buNone/>
              <a:defRPr sz="1335">
                <a:solidFill>
                  <a:schemeClr val="tx1">
                    <a:tint val="75000"/>
                  </a:schemeClr>
                </a:solidFill>
              </a:defRPr>
            </a:lvl4pPr>
            <a:lvl5pPr marL="1524000" indent="0">
              <a:buNone/>
              <a:defRPr sz="1335">
                <a:solidFill>
                  <a:schemeClr val="tx1">
                    <a:tint val="75000"/>
                  </a:schemeClr>
                </a:solidFill>
              </a:defRPr>
            </a:lvl5pPr>
            <a:lvl6pPr marL="1905000" indent="0">
              <a:buNone/>
              <a:defRPr sz="1335">
                <a:solidFill>
                  <a:schemeClr val="tx1">
                    <a:tint val="75000"/>
                  </a:schemeClr>
                </a:solidFill>
              </a:defRPr>
            </a:lvl6pPr>
            <a:lvl7pPr marL="2286000" indent="0">
              <a:buNone/>
              <a:defRPr sz="1335">
                <a:solidFill>
                  <a:schemeClr val="tx1">
                    <a:tint val="75000"/>
                  </a:schemeClr>
                </a:solidFill>
              </a:defRPr>
            </a:lvl7pPr>
            <a:lvl8pPr marL="2667000" indent="0">
              <a:buNone/>
              <a:defRPr sz="1335">
                <a:solidFill>
                  <a:schemeClr val="tx1">
                    <a:tint val="75000"/>
                  </a:schemeClr>
                </a:solidFill>
              </a:defRPr>
            </a:lvl8pPr>
            <a:lvl9pPr marL="3048000" indent="0">
              <a:buNone/>
              <a:defRPr sz="1335">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DAB02732-7478-429C-8175-CF5FE721D9CD}"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3013200" y="1300042"/>
            <a:ext cx="4843800" cy="2016607"/>
          </a:xfrm>
        </p:spPr>
        <p:txBody>
          <a:bodyPr>
            <a:normAutofit/>
          </a:bodyPr>
          <a:lstStyle>
            <a:lvl1pPr marL="285750" indent="-285750">
              <a:buFont typeface="Arial" pitchFamily="34" charset="0"/>
              <a:buChar char="•"/>
              <a:defRPr sz="2000"/>
            </a:lvl1pPr>
            <a:lvl2pPr marL="666750" indent="-285750">
              <a:buFont typeface="Arial" pitchFamily="34" charset="0"/>
              <a:buChar char="•"/>
              <a:defRPr/>
            </a:lvl2pPr>
            <a:lvl3pPr marL="1000125" indent="-238125">
              <a:buFont typeface="Arial" pitchFamily="34" charset="0"/>
              <a:buChar char="•"/>
              <a:defRPr/>
            </a:lvl3pPr>
            <a:lvl4pPr marL="1381125" indent="-238125">
              <a:buFont typeface="Arial" pitchFamily="34" charset="0"/>
              <a:buChar char="•"/>
              <a:defRPr sz="1500"/>
            </a:lvl4pPr>
            <a:lvl5pPr marL="176212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3013200" y="3414375"/>
            <a:ext cx="4843800" cy="2016607"/>
          </a:xfrm>
        </p:spPr>
        <p:txBody>
          <a:bodyPr>
            <a:normAutofit/>
          </a:bodyPr>
          <a:lstStyle>
            <a:lvl1pPr marL="285750" indent="-285750">
              <a:buFont typeface="Arial" pitchFamily="34" charset="0"/>
              <a:buChar char="•"/>
              <a:defRPr sz="2000" baseline="0"/>
            </a:lvl1pPr>
            <a:lvl2pPr marL="666750" indent="-285750">
              <a:buFont typeface="Arial" pitchFamily="34" charset="0"/>
              <a:buChar char="•"/>
              <a:defRPr sz="1665"/>
            </a:lvl2pPr>
            <a:lvl3pPr marL="1000125" indent="-238125">
              <a:buFont typeface="Arial" pitchFamily="34" charset="0"/>
              <a:buChar char="•"/>
              <a:defRPr sz="1500"/>
            </a:lvl3pPr>
            <a:lvl4pPr marL="1381125" indent="-238125">
              <a:buFont typeface="Arial" pitchFamily="34" charset="0"/>
              <a:buChar char="•"/>
              <a:defRPr sz="1500"/>
            </a:lvl4pPr>
            <a:lvl5pPr marL="176212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628650" y="5424488"/>
            <a:ext cx="2057400" cy="231775"/>
          </a:xfrm>
        </p:spPr>
        <p:txBody>
          <a:bodyPr/>
          <a:lstStyle>
            <a:lvl1pPr>
              <a:defRPr/>
            </a:lvl1pPr>
          </a:lstStyle>
          <a:p>
            <a:fld id="{4619BE5D-8631-4540-A289-140160A55859}" type="datetimeFigureOut">
              <a:rPr lang="zh-CN" altLang="en-US"/>
            </a:fld>
            <a:endParaRPr lang="zh-CN" altLang="en-US"/>
          </a:p>
        </p:txBody>
      </p:sp>
      <p:sp>
        <p:nvSpPr>
          <p:cNvPr id="6" name="页脚占位符 5"/>
          <p:cNvSpPr>
            <a:spLocks noGrp="1"/>
          </p:cNvSpPr>
          <p:nvPr>
            <p:ph type="ftr" sz="quarter" idx="11"/>
          </p:nvPr>
        </p:nvSpPr>
        <p:spPr>
          <a:xfrm>
            <a:off x="3028950" y="5424488"/>
            <a:ext cx="3086100" cy="23177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6457950" y="5424488"/>
            <a:ext cx="2057400" cy="231775"/>
          </a:xfrm>
        </p:spPr>
        <p:txBody>
          <a:bodyPr/>
          <a:lstStyle>
            <a:lvl1pPr>
              <a:defRPr/>
            </a:lvl1pPr>
          </a:lstStyle>
          <a:p>
            <a:fld id="{10D8C22B-799E-4C36-886E-D7B40D7B37DF}"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2"/>
            <a:ext cx="7886700" cy="758518"/>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400969"/>
            <a:ext cx="3701528"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noProof="1"/>
              <a:t>单击此处编辑母版文本样式</a:t>
            </a:r>
            <a:endParaRPr lang="zh-CN" altLang="en-US" noProof="1"/>
          </a:p>
        </p:txBody>
      </p:sp>
      <p:sp>
        <p:nvSpPr>
          <p:cNvPr id="4" name="内容占位符 3"/>
          <p:cNvSpPr>
            <a:spLocks noGrp="1"/>
          </p:cNvSpPr>
          <p:nvPr>
            <p:ph sz="half" idx="2" hasCustomPrompt="1"/>
          </p:nvPr>
        </p:nvSpPr>
        <p:spPr>
          <a:xfrm>
            <a:off x="629842" y="2087563"/>
            <a:ext cx="3701528" cy="3070490"/>
          </a:xfrm>
        </p:spPr>
        <p:txBody>
          <a:bodyPr/>
          <a:lstStyle>
            <a:lvl1pPr marL="285750" indent="-285750">
              <a:buFont typeface="Arial" pitchFamily="34" charset="0"/>
              <a:buChar char="•"/>
              <a:defRPr baseline="0"/>
            </a:lvl1pPr>
            <a:lvl2pPr>
              <a:defRPr/>
            </a:lvl2pPr>
            <a:lvl3pPr>
              <a:defRPr/>
            </a:lvl3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813650" y="1400969"/>
            <a:ext cx="3701700"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hasCustomPrompt="1"/>
          </p:nvPr>
        </p:nvSpPr>
        <p:spPr>
          <a:xfrm>
            <a:off x="4813650" y="2087563"/>
            <a:ext cx="3701700" cy="3070490"/>
          </a:xfrm>
        </p:spPr>
        <p:txBody>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FA04073C-8C3F-4E0D-8F5E-83853D06EEBE}" type="slidenum">
              <a:rPr lang="zh-CN" altLang="en-US"/>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2241550" y="3921125"/>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1128600" y="1872000"/>
            <a:ext cx="6858000" cy="1047000"/>
          </a:xfrm>
        </p:spPr>
        <p:txBody>
          <a:bodyPr>
            <a:noAutofit/>
          </a:bodyPr>
          <a:lstStyle>
            <a:lvl1pPr algn="ctr">
              <a:defRPr sz="8000"/>
            </a:lvl1pPr>
          </a:lstStyle>
          <a:p>
            <a:r>
              <a:rPr lang="zh-CN" altLang="en-US" noProof="1"/>
              <a:t>编辑标题</a:t>
            </a:r>
            <a:endParaRPr lang="zh-CN" altLang="en-US" noProof="1"/>
          </a:p>
        </p:txBody>
      </p:sp>
      <p:sp>
        <p:nvSpPr>
          <p:cNvPr id="4" name="日期占位符 2"/>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D1955265-16D2-46EC-AACC-0FEDA1374C98}"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5DADF5D9-EDE1-4603-9FD7-A5E340175060}" type="slidenum">
              <a:rPr lang="zh-CN" altLang="en-US"/>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7885509" cy="701843"/>
          </a:xfrm>
        </p:spPr>
        <p:txBody>
          <a:bodyPr anchor="b"/>
          <a:lstStyle>
            <a:lvl1pPr>
              <a:defRPr sz="2665"/>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1303421"/>
            <a:ext cx="4629150" cy="3580788"/>
          </a:xfrm>
        </p:spPr>
        <p:txBody>
          <a:bodyPr/>
          <a:lstStyle>
            <a:lvl1pPr marL="0" indent="0">
              <a:buNone/>
              <a:defRPr sz="2665"/>
            </a:lvl1pPr>
            <a:lvl2pPr marL="381000" indent="0">
              <a:buNone/>
              <a:defRPr sz="2335"/>
            </a:lvl2pPr>
            <a:lvl3pPr marL="762000" indent="0">
              <a:buNone/>
              <a:defRPr sz="2000"/>
            </a:lvl3pPr>
            <a:lvl4pPr marL="1143000" indent="0">
              <a:buNone/>
              <a:defRPr sz="1665"/>
            </a:lvl4pPr>
            <a:lvl5pPr marL="1524000" indent="0">
              <a:buNone/>
              <a:defRPr sz="1665"/>
            </a:lvl5pPr>
            <a:lvl6pPr marL="1905000" indent="0">
              <a:buNone/>
              <a:defRPr sz="1665"/>
            </a:lvl6pPr>
            <a:lvl7pPr marL="2286000" indent="0">
              <a:buNone/>
              <a:defRPr sz="1665"/>
            </a:lvl7pPr>
            <a:lvl8pPr marL="2667000" indent="0">
              <a:buNone/>
              <a:defRPr sz="1665"/>
            </a:lvl8pPr>
            <a:lvl9pPr marL="3048000" indent="0">
              <a:buNone/>
              <a:defRPr sz="1665"/>
            </a:lvl9pPr>
          </a:lstStyle>
          <a:p>
            <a:endParaRPr lang="zh-CN" altLang="en-US" noProof="1"/>
          </a:p>
        </p:txBody>
      </p:sp>
      <p:sp>
        <p:nvSpPr>
          <p:cNvPr id="4" name="文本占位符 3"/>
          <p:cNvSpPr>
            <a:spLocks noGrp="1"/>
          </p:cNvSpPr>
          <p:nvPr>
            <p:ph type="body" sz="half" idx="2"/>
          </p:nvPr>
        </p:nvSpPr>
        <p:spPr>
          <a:xfrm>
            <a:off x="629841" y="1303421"/>
            <a:ext cx="2949178" cy="3587403"/>
          </a:xfrm>
        </p:spPr>
        <p:txBody>
          <a:bodyPr>
            <a:normAutofit/>
          </a:bodyPr>
          <a:lstStyle>
            <a:lvl1pPr marL="0" indent="0">
              <a:buNone/>
              <a:defRPr sz="166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138F8E8-29AB-405D-9DA2-043FF0AFFC3D}" type="slidenum">
              <a:rPr lang="zh-CN" altLang="en-US"/>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p:spPr>
        <p:txBody>
          <a:bodyPr vert="eaVert"/>
          <a:lstStyle>
            <a:lvl1pPr>
              <a:defRPr sz="2335"/>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628650" y="304271"/>
            <a:ext cx="5800725" cy="4843198"/>
          </a:xfrm>
        </p:spPr>
        <p:txBody>
          <a:bodyPr vert="eaVert"/>
          <a:lstStyle>
            <a:lvl1pPr marL="0" indent="0">
              <a:buNone/>
              <a:defRPr/>
            </a:lvl1pPr>
            <a:lvl2pPr marL="381000" indent="0">
              <a:buNone/>
              <a:defRPr/>
            </a:lvl2pPr>
            <a:lvl3pPr marL="762000" indent="0">
              <a:buNone/>
              <a:defRPr/>
            </a:lvl3pPr>
            <a:lvl4pPr marL="1143000" indent="0">
              <a:buNone/>
              <a:defRPr/>
            </a:lvl4pPr>
            <a:lvl5pPr marL="1524000" indent="0">
              <a:buNone/>
              <a:defRPr/>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BC7B3A0-11F9-4D3A-A7B1-8D7CE7C4D7FD}"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4017606" y="1549475"/>
            <a:ext cx="6458410" cy="2403524"/>
          </a:xfrm>
        </p:spPr>
        <p:txBody>
          <a:bodyPr/>
          <a:lstStyle>
            <a:lvl1pPr marL="340360" indent="-340360">
              <a:buFont typeface="Arial" pitchFamily="34" charset="0"/>
              <a:buChar char="•"/>
              <a:defRPr sz="2385"/>
            </a:lvl1pPr>
            <a:lvl2pPr marL="794385" indent="-340360">
              <a:buFont typeface="Arial" pitchFamily="34" charset="0"/>
              <a:buChar char="•"/>
              <a:defRPr/>
            </a:lvl2pPr>
            <a:lvl3pPr marL="1191895" indent="-283845">
              <a:buFont typeface="Arial" pitchFamily="34" charset="0"/>
              <a:buChar char="•"/>
              <a:defRPr/>
            </a:lvl3pPr>
            <a:lvl4pPr marL="1645920" indent="-283845">
              <a:buFont typeface="Arial" pitchFamily="34" charset="0"/>
              <a:buChar char="•"/>
              <a:defRPr sz="1790"/>
            </a:lvl4pPr>
            <a:lvl5pPr marL="2099945" indent="-283845">
              <a:buFont typeface="Arial" pitchFamily="34" charset="0"/>
              <a:buChar char="•"/>
              <a:defRPr sz="179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4017606" y="4069476"/>
            <a:ext cx="6458410" cy="2403524"/>
          </a:xfrm>
        </p:spPr>
        <p:txBody>
          <a:bodyPr/>
          <a:lstStyle>
            <a:lvl1pPr marL="340360" indent="-340360">
              <a:buFont typeface="Arial" pitchFamily="34" charset="0"/>
              <a:buChar char="•"/>
              <a:defRPr sz="2385" baseline="0"/>
            </a:lvl1pPr>
            <a:lvl2pPr marL="794385" indent="-340360">
              <a:buFont typeface="Arial" pitchFamily="34" charset="0"/>
              <a:buChar char="•"/>
              <a:defRPr sz="1985"/>
            </a:lvl2pPr>
            <a:lvl3pPr marL="1191895" indent="-283845">
              <a:buFont typeface="Arial" pitchFamily="34" charset="0"/>
              <a:buChar char="•"/>
              <a:defRPr sz="1790"/>
            </a:lvl3pPr>
            <a:lvl4pPr marL="1645920" indent="-283845">
              <a:buFont typeface="Arial" pitchFamily="34" charset="0"/>
              <a:buChar char="•"/>
              <a:defRPr sz="1790"/>
            </a:lvl4pPr>
            <a:lvl5pPr marL="2099945" indent="-283845">
              <a:buFont typeface="Arial" pitchFamily="34" charset="0"/>
              <a:buChar char="•"/>
              <a:defRPr sz="179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838200" y="6465888"/>
            <a:ext cx="2743200" cy="276225"/>
          </a:xfrm>
        </p:spPr>
        <p:txBody>
          <a:bodyPr/>
          <a:lstStyle>
            <a:lvl1pPr>
              <a:defRPr/>
            </a:lvl1pPr>
          </a:lstStyle>
          <a:p>
            <a:fld id="{4619BE5D-8631-4540-A289-140160A55859}" type="datetimeFigureOut">
              <a:rPr lang="zh-CN" altLang="en-US"/>
            </a:fld>
            <a:endParaRPr lang="zh-CN" altLang="en-US"/>
          </a:p>
        </p:txBody>
      </p:sp>
      <p:sp>
        <p:nvSpPr>
          <p:cNvPr id="6" name="页脚占位符 5"/>
          <p:cNvSpPr>
            <a:spLocks noGrp="1"/>
          </p:cNvSpPr>
          <p:nvPr>
            <p:ph type="ftr" sz="quarter" idx="11"/>
          </p:nvPr>
        </p:nvSpPr>
        <p:spPr>
          <a:xfrm>
            <a:off x="4038600" y="6465888"/>
            <a:ext cx="4114800" cy="27622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8610600" y="6465888"/>
            <a:ext cx="2743200" cy="276225"/>
          </a:xfrm>
        </p:spPr>
        <p:txBody>
          <a:bodyPr/>
          <a:lstStyle>
            <a:lvl1pPr>
              <a:defRPr/>
            </a:lvl1pPr>
          </a:lstStyle>
          <a:p>
            <a:fld id="{67BD8ED8-EE0B-4413-9F65-A38943927081}"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03000"/>
            <a:ext cx="7886700" cy="4842000"/>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fld id="{4619BE5D-8631-4540-A289-140160A5585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8C12D97C-D2C9-4607-A346-5AB30607689D}" type="slidenum">
              <a:rPr lang="zh-CN" altLang="en-US"/>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762249"/>
            <a:ext cx="6858000" cy="1046428"/>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3922448"/>
            <a:ext cx="6858000" cy="697177"/>
          </a:xfrm>
        </p:spPr>
        <p:txBody>
          <a:bodyPr>
            <a:normAutofit/>
          </a:bodyPr>
          <a:lstStyle>
            <a:lvl1pPr marL="0" indent="0" algn="ctr">
              <a:buNone/>
              <a:defRPr sz="1665"/>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FD29B9A-5197-4FB5-B1CC-1D0043365DA5}"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3013200" y="2120999"/>
            <a:ext cx="4843800" cy="2728091"/>
          </a:xfrm>
        </p:spPr>
        <p:txBody>
          <a:bodyPr>
            <a:noAutofit/>
          </a:bodyPr>
          <a:lstStyle>
            <a:lvl1pPr marL="285750" indent="-285750">
              <a:buFont typeface="Arial" pitchFamily="34" charset="0"/>
              <a:buChar char="•"/>
              <a:defRPr sz="2000"/>
            </a:lvl1pPr>
            <a:lvl2pPr marL="666750" indent="-285750">
              <a:buFont typeface="Arial" pitchFamily="34" charset="0"/>
              <a:buChar char="•"/>
              <a:defRPr sz="1665"/>
            </a:lvl2pPr>
            <a:lvl3pPr marL="1000125" indent="-238125">
              <a:buFont typeface="Arial" pitchFamily="34" charset="0"/>
              <a:buChar char="•"/>
              <a:defRPr sz="1500"/>
            </a:lvl3pPr>
            <a:lvl4pPr marL="1428750" indent="-285750">
              <a:buFont typeface="Arial" pitchFamily="34" charset="0"/>
              <a:buChar char="•"/>
              <a:defRPr sz="1500"/>
            </a:lvl4pPr>
            <a:lvl5pPr marL="1809750" indent="-285750">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B69CF77-E581-49FA-9449-F52CC19FBA98}" type="slidenum">
              <a:rPr lang="zh-CN" altLang="en-US"/>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2241550" y="3921125"/>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2043900" y="2436000"/>
            <a:ext cx="5070600" cy="1356000"/>
          </a:xfrm>
        </p:spPr>
        <p:txBody>
          <a:bodyPr anchorCtr="0"/>
          <a:lstStyle>
            <a:lvl1pPr algn="ctr">
              <a:defRPr sz="3665"/>
            </a:lvl1pPr>
          </a:lstStyle>
          <a:p>
            <a:r>
              <a:rPr lang="zh-CN" altLang="en-US" noProof="1"/>
              <a:t>编辑标题</a:t>
            </a:r>
            <a:endParaRPr lang="zh-CN" altLang="en-US" noProof="1"/>
          </a:p>
        </p:txBody>
      </p:sp>
      <p:sp>
        <p:nvSpPr>
          <p:cNvPr id="3" name="文本占位符 2"/>
          <p:cNvSpPr>
            <a:spLocks noGrp="1"/>
          </p:cNvSpPr>
          <p:nvPr>
            <p:ph type="body" idx="1"/>
          </p:nvPr>
        </p:nvSpPr>
        <p:spPr>
          <a:xfrm>
            <a:off x="2043900" y="1704473"/>
            <a:ext cx="5070600" cy="686732"/>
          </a:xfrm>
        </p:spPr>
        <p:txBody>
          <a:bodyPr anchor="b" anchorCtr="0"/>
          <a:lstStyle>
            <a:lvl1pPr marL="0" indent="0" algn="r">
              <a:buNone/>
              <a:defRPr sz="2000">
                <a:solidFill>
                  <a:schemeClr val="tx1">
                    <a:tint val="75000"/>
                  </a:schemeClr>
                </a:solidFill>
              </a:defRPr>
            </a:lvl1pPr>
            <a:lvl2pPr marL="381000" indent="0">
              <a:buNone/>
              <a:defRPr sz="1665">
                <a:solidFill>
                  <a:schemeClr val="tx1">
                    <a:tint val="75000"/>
                  </a:schemeClr>
                </a:solidFill>
              </a:defRPr>
            </a:lvl2pPr>
            <a:lvl3pPr marL="762000" indent="0">
              <a:buNone/>
              <a:defRPr sz="1500">
                <a:solidFill>
                  <a:schemeClr val="tx1">
                    <a:tint val="75000"/>
                  </a:schemeClr>
                </a:solidFill>
              </a:defRPr>
            </a:lvl3pPr>
            <a:lvl4pPr marL="1143000" indent="0">
              <a:buNone/>
              <a:defRPr sz="1335">
                <a:solidFill>
                  <a:schemeClr val="tx1">
                    <a:tint val="75000"/>
                  </a:schemeClr>
                </a:solidFill>
              </a:defRPr>
            </a:lvl4pPr>
            <a:lvl5pPr marL="1524000" indent="0">
              <a:buNone/>
              <a:defRPr sz="1335">
                <a:solidFill>
                  <a:schemeClr val="tx1">
                    <a:tint val="75000"/>
                  </a:schemeClr>
                </a:solidFill>
              </a:defRPr>
            </a:lvl5pPr>
            <a:lvl6pPr marL="1905000" indent="0">
              <a:buNone/>
              <a:defRPr sz="1335">
                <a:solidFill>
                  <a:schemeClr val="tx1">
                    <a:tint val="75000"/>
                  </a:schemeClr>
                </a:solidFill>
              </a:defRPr>
            </a:lvl6pPr>
            <a:lvl7pPr marL="2286000" indent="0">
              <a:buNone/>
              <a:defRPr sz="1335">
                <a:solidFill>
                  <a:schemeClr val="tx1">
                    <a:tint val="75000"/>
                  </a:schemeClr>
                </a:solidFill>
              </a:defRPr>
            </a:lvl7pPr>
            <a:lvl8pPr marL="2667000" indent="0">
              <a:buNone/>
              <a:defRPr sz="1335">
                <a:solidFill>
                  <a:schemeClr val="tx1">
                    <a:tint val="75000"/>
                  </a:schemeClr>
                </a:solidFill>
              </a:defRPr>
            </a:lvl8pPr>
            <a:lvl9pPr marL="3048000" indent="0">
              <a:buNone/>
              <a:defRPr sz="1335">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98DA7795-E055-4DC9-96BF-D23FDFF9F736}" type="slidenum">
              <a:rPr lang="zh-CN" altLang="en-US"/>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3013200" y="1300042"/>
            <a:ext cx="4843800" cy="2016607"/>
          </a:xfrm>
        </p:spPr>
        <p:txBody>
          <a:bodyPr>
            <a:normAutofit/>
          </a:bodyPr>
          <a:lstStyle>
            <a:lvl1pPr marL="285750" indent="-285750">
              <a:buFont typeface="Arial" pitchFamily="34" charset="0"/>
              <a:buChar char="•"/>
              <a:defRPr sz="2000"/>
            </a:lvl1pPr>
            <a:lvl2pPr marL="666750" indent="-285750">
              <a:buFont typeface="Arial" pitchFamily="34" charset="0"/>
              <a:buChar char="•"/>
              <a:defRPr/>
            </a:lvl2pPr>
            <a:lvl3pPr marL="1000125" indent="-238125">
              <a:buFont typeface="Arial" pitchFamily="34" charset="0"/>
              <a:buChar char="•"/>
              <a:defRPr/>
            </a:lvl3pPr>
            <a:lvl4pPr marL="1381125" indent="-238125">
              <a:buFont typeface="Arial" pitchFamily="34" charset="0"/>
              <a:buChar char="•"/>
              <a:defRPr sz="1500"/>
            </a:lvl4pPr>
            <a:lvl5pPr marL="176212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3013200" y="3414375"/>
            <a:ext cx="4843800" cy="2016607"/>
          </a:xfrm>
        </p:spPr>
        <p:txBody>
          <a:bodyPr>
            <a:normAutofit/>
          </a:bodyPr>
          <a:lstStyle>
            <a:lvl1pPr marL="285750" indent="-285750">
              <a:buFont typeface="Arial" pitchFamily="34" charset="0"/>
              <a:buChar char="•"/>
              <a:defRPr sz="2000" baseline="0"/>
            </a:lvl1pPr>
            <a:lvl2pPr marL="666750" indent="-285750">
              <a:buFont typeface="Arial" pitchFamily="34" charset="0"/>
              <a:buChar char="•"/>
              <a:defRPr sz="1665"/>
            </a:lvl2pPr>
            <a:lvl3pPr marL="1000125" indent="-238125">
              <a:buFont typeface="Arial" pitchFamily="34" charset="0"/>
              <a:buChar char="•"/>
              <a:defRPr sz="1500"/>
            </a:lvl3pPr>
            <a:lvl4pPr marL="1381125" indent="-238125">
              <a:buFont typeface="Arial" pitchFamily="34" charset="0"/>
              <a:buChar char="•"/>
              <a:defRPr sz="1500"/>
            </a:lvl4pPr>
            <a:lvl5pPr marL="176212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628650" y="5424488"/>
            <a:ext cx="2057400" cy="231775"/>
          </a:xfrm>
        </p:spPr>
        <p:txBody>
          <a:bodyPr/>
          <a:lstStyle>
            <a:lvl1pPr>
              <a:defRPr/>
            </a:lvl1pPr>
          </a:lstStyle>
          <a:p>
            <a:fld id="{4619BE5D-8631-4540-A289-140160A55859}" type="datetimeFigureOut">
              <a:rPr lang="zh-CN" altLang="en-US"/>
            </a:fld>
            <a:endParaRPr lang="zh-CN" altLang="en-US"/>
          </a:p>
        </p:txBody>
      </p:sp>
      <p:sp>
        <p:nvSpPr>
          <p:cNvPr id="6" name="页脚占位符 5"/>
          <p:cNvSpPr>
            <a:spLocks noGrp="1"/>
          </p:cNvSpPr>
          <p:nvPr>
            <p:ph type="ftr" sz="quarter" idx="11"/>
          </p:nvPr>
        </p:nvSpPr>
        <p:spPr>
          <a:xfrm>
            <a:off x="3028950" y="5424488"/>
            <a:ext cx="3086100" cy="23177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6457950" y="5424488"/>
            <a:ext cx="2057400" cy="231775"/>
          </a:xfrm>
        </p:spPr>
        <p:txBody>
          <a:bodyPr/>
          <a:lstStyle>
            <a:lvl1pPr>
              <a:defRPr/>
            </a:lvl1pPr>
          </a:lstStyle>
          <a:p>
            <a:fld id="{B4CDD934-8B5E-4608-92F4-1ABB9C07B063}" type="slidenum">
              <a:rPr lang="zh-CN" altLang="en-US"/>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2"/>
            <a:ext cx="7886700" cy="758518"/>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400969"/>
            <a:ext cx="3701528"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noProof="1"/>
              <a:t>单击此处编辑母版文本样式</a:t>
            </a:r>
            <a:endParaRPr lang="zh-CN" altLang="en-US" noProof="1"/>
          </a:p>
        </p:txBody>
      </p:sp>
      <p:sp>
        <p:nvSpPr>
          <p:cNvPr id="4" name="内容占位符 3"/>
          <p:cNvSpPr>
            <a:spLocks noGrp="1"/>
          </p:cNvSpPr>
          <p:nvPr>
            <p:ph sz="half" idx="2" hasCustomPrompt="1"/>
          </p:nvPr>
        </p:nvSpPr>
        <p:spPr>
          <a:xfrm>
            <a:off x="629842" y="2087563"/>
            <a:ext cx="3701528" cy="3070490"/>
          </a:xfrm>
        </p:spPr>
        <p:txBody>
          <a:bodyPr/>
          <a:lstStyle>
            <a:lvl1pPr marL="285750" indent="-285750">
              <a:buFont typeface="Arial" pitchFamily="34" charset="0"/>
              <a:buChar char="•"/>
              <a:defRPr baseline="0"/>
            </a:lvl1pPr>
            <a:lvl2pPr>
              <a:defRPr/>
            </a:lvl2pPr>
            <a:lvl3pPr>
              <a:defRPr/>
            </a:lvl3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813650" y="1400969"/>
            <a:ext cx="3701700"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hasCustomPrompt="1"/>
          </p:nvPr>
        </p:nvSpPr>
        <p:spPr>
          <a:xfrm>
            <a:off x="4813650" y="2087563"/>
            <a:ext cx="3701700" cy="3070490"/>
          </a:xfrm>
        </p:spPr>
        <p:txBody>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8B12AB8B-FE56-42DA-A25D-55CCB33B4D83}" type="slidenum">
              <a:rPr lang="zh-CN" altLang="en-US"/>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2241550" y="3921125"/>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1128600" y="1872000"/>
            <a:ext cx="6858000" cy="1047000"/>
          </a:xfrm>
        </p:spPr>
        <p:txBody>
          <a:bodyPr>
            <a:noAutofit/>
          </a:bodyPr>
          <a:lstStyle>
            <a:lvl1pPr algn="ctr">
              <a:defRPr sz="8000"/>
            </a:lvl1pPr>
          </a:lstStyle>
          <a:p>
            <a:r>
              <a:rPr lang="zh-CN" altLang="en-US" noProof="1"/>
              <a:t>编辑标题</a:t>
            </a:r>
            <a:endParaRPr lang="zh-CN" altLang="en-US" noProof="1"/>
          </a:p>
        </p:txBody>
      </p:sp>
      <p:sp>
        <p:nvSpPr>
          <p:cNvPr id="4" name="日期占位符 2"/>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10A63415-6E98-478C-975B-541E80DC69F5}"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556897BF-E9A3-4730-A6FB-3F92CD35E0A6}" type="slidenum">
              <a:rPr lang="zh-CN" altLang="en-US"/>
            </a:fld>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7885509" cy="701843"/>
          </a:xfrm>
        </p:spPr>
        <p:txBody>
          <a:bodyPr anchor="b"/>
          <a:lstStyle>
            <a:lvl1pPr>
              <a:defRPr sz="2665"/>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1303421"/>
            <a:ext cx="4629150" cy="3580788"/>
          </a:xfrm>
        </p:spPr>
        <p:txBody>
          <a:bodyPr/>
          <a:lstStyle>
            <a:lvl1pPr marL="0" indent="0">
              <a:buNone/>
              <a:defRPr sz="2665"/>
            </a:lvl1pPr>
            <a:lvl2pPr marL="381000" indent="0">
              <a:buNone/>
              <a:defRPr sz="2335"/>
            </a:lvl2pPr>
            <a:lvl3pPr marL="762000" indent="0">
              <a:buNone/>
              <a:defRPr sz="2000"/>
            </a:lvl3pPr>
            <a:lvl4pPr marL="1143000" indent="0">
              <a:buNone/>
              <a:defRPr sz="1665"/>
            </a:lvl4pPr>
            <a:lvl5pPr marL="1524000" indent="0">
              <a:buNone/>
              <a:defRPr sz="1665"/>
            </a:lvl5pPr>
            <a:lvl6pPr marL="1905000" indent="0">
              <a:buNone/>
              <a:defRPr sz="1665"/>
            </a:lvl6pPr>
            <a:lvl7pPr marL="2286000" indent="0">
              <a:buNone/>
              <a:defRPr sz="1665"/>
            </a:lvl7pPr>
            <a:lvl8pPr marL="2667000" indent="0">
              <a:buNone/>
              <a:defRPr sz="1665"/>
            </a:lvl8pPr>
            <a:lvl9pPr marL="3048000" indent="0">
              <a:buNone/>
              <a:defRPr sz="1665"/>
            </a:lvl9pPr>
          </a:lstStyle>
          <a:p>
            <a:endParaRPr lang="zh-CN" altLang="en-US" noProof="1"/>
          </a:p>
        </p:txBody>
      </p:sp>
      <p:sp>
        <p:nvSpPr>
          <p:cNvPr id="4" name="文本占位符 3"/>
          <p:cNvSpPr>
            <a:spLocks noGrp="1"/>
          </p:cNvSpPr>
          <p:nvPr>
            <p:ph type="body" sz="half" idx="2"/>
          </p:nvPr>
        </p:nvSpPr>
        <p:spPr>
          <a:xfrm>
            <a:off x="629841" y="1303421"/>
            <a:ext cx="2949178" cy="3587403"/>
          </a:xfrm>
        </p:spPr>
        <p:txBody>
          <a:bodyPr>
            <a:normAutofit/>
          </a:bodyPr>
          <a:lstStyle>
            <a:lvl1pPr marL="0" indent="0">
              <a:buNone/>
              <a:defRPr sz="166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BB036A8A-F27A-4DD8-9041-04859C594683}" type="slidenum">
              <a:rPr lang="zh-CN" altLang="en-US"/>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p:spPr>
        <p:txBody>
          <a:bodyPr vert="eaVert"/>
          <a:lstStyle>
            <a:lvl1pPr>
              <a:defRPr sz="2335"/>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628650" y="304271"/>
            <a:ext cx="5800725" cy="4843198"/>
          </a:xfrm>
        </p:spPr>
        <p:txBody>
          <a:bodyPr vert="eaVert"/>
          <a:lstStyle>
            <a:lvl1pPr marL="0" indent="0">
              <a:buNone/>
              <a:defRPr/>
            </a:lvl1pPr>
            <a:lvl2pPr marL="381000" indent="0">
              <a:buNone/>
              <a:defRPr/>
            </a:lvl2pPr>
            <a:lvl3pPr marL="762000" indent="0">
              <a:buNone/>
              <a:defRPr/>
            </a:lvl3pPr>
            <a:lvl4pPr marL="1143000" indent="0">
              <a:buNone/>
              <a:defRPr/>
            </a:lvl4pPr>
            <a:lvl5pPr marL="1524000" indent="0">
              <a:buNone/>
              <a:defRPr/>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1DB68B5-EB9F-4F5D-AB51-ACF1858AF8CB}"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2651"/>
            <a:ext cx="10515616" cy="904052"/>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90" y="1669767"/>
            <a:ext cx="4935377" cy="818327"/>
          </a:xfrm>
        </p:spPr>
        <p:txBody>
          <a:bodyPr anchor="b"/>
          <a:lstStyle>
            <a:lvl1pPr marL="0" indent="0">
              <a:buNone/>
              <a:defRPr sz="2385" b="1"/>
            </a:lvl1pPr>
            <a:lvl2pPr marL="454025" indent="0">
              <a:buNone/>
              <a:defRPr sz="1985" b="1"/>
            </a:lvl2pPr>
            <a:lvl3pPr marL="908050" indent="0">
              <a:buNone/>
              <a:defRPr sz="1790" b="1"/>
            </a:lvl3pPr>
            <a:lvl4pPr marL="1362075" indent="0">
              <a:buNone/>
              <a:defRPr sz="1590" b="1"/>
            </a:lvl4pPr>
            <a:lvl5pPr marL="1816100" indent="0">
              <a:buNone/>
              <a:defRPr sz="1590" b="1"/>
            </a:lvl5pPr>
            <a:lvl6pPr marL="2270760" indent="0">
              <a:buNone/>
              <a:defRPr sz="1590" b="1"/>
            </a:lvl6pPr>
            <a:lvl7pPr marL="2724785" indent="0">
              <a:buNone/>
              <a:defRPr sz="1590" b="1"/>
            </a:lvl7pPr>
            <a:lvl8pPr marL="3178810" indent="0">
              <a:buNone/>
              <a:defRPr sz="1590" b="1"/>
            </a:lvl8pPr>
            <a:lvl9pPr marL="3632835" indent="0">
              <a:buNone/>
              <a:defRPr sz="1590" b="1"/>
            </a:lvl9pPr>
          </a:lstStyle>
          <a:p>
            <a:pPr lvl="0"/>
            <a:r>
              <a:rPr lang="zh-CN" altLang="en-US" noProof="1"/>
              <a:t>单击此处编辑母版文本样式</a:t>
            </a:r>
            <a:endParaRPr lang="zh-CN" altLang="en-US" noProof="1"/>
          </a:p>
        </p:txBody>
      </p:sp>
      <p:sp>
        <p:nvSpPr>
          <p:cNvPr id="4" name="内容占位符 3"/>
          <p:cNvSpPr>
            <a:spLocks noGrp="1"/>
          </p:cNvSpPr>
          <p:nvPr>
            <p:ph sz="half" idx="2" hasCustomPrompt="1"/>
          </p:nvPr>
        </p:nvSpPr>
        <p:spPr>
          <a:xfrm>
            <a:off x="839790" y="2488094"/>
            <a:ext cx="4935377" cy="3659611"/>
          </a:xfrm>
        </p:spPr>
        <p:txBody>
          <a:bodyPr/>
          <a:lstStyle>
            <a:lvl1pPr marL="340360" indent="-340360">
              <a:buFont typeface="Arial" pitchFamily="34" charset="0"/>
              <a:buChar char="•"/>
              <a:defRPr baseline="0"/>
            </a:lvl1pPr>
            <a:lvl2pPr>
              <a:defRPr/>
            </a:lvl2pPr>
            <a:lvl3pPr>
              <a:defRPr/>
            </a:lvl3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418210" y="1669767"/>
            <a:ext cx="4935607" cy="818327"/>
          </a:xfrm>
        </p:spPr>
        <p:txBody>
          <a:bodyPr anchor="b"/>
          <a:lstStyle>
            <a:lvl1pPr marL="0" indent="0">
              <a:buNone/>
              <a:defRPr sz="2385" b="1"/>
            </a:lvl1pPr>
            <a:lvl2pPr marL="454025" indent="0">
              <a:buNone/>
              <a:defRPr sz="1985" b="1"/>
            </a:lvl2pPr>
            <a:lvl3pPr marL="908050" indent="0">
              <a:buNone/>
              <a:defRPr sz="1790" b="1"/>
            </a:lvl3pPr>
            <a:lvl4pPr marL="1362075" indent="0">
              <a:buNone/>
              <a:defRPr sz="1590" b="1"/>
            </a:lvl4pPr>
            <a:lvl5pPr marL="1816100" indent="0">
              <a:buNone/>
              <a:defRPr sz="1590" b="1"/>
            </a:lvl5pPr>
            <a:lvl6pPr marL="2270760" indent="0">
              <a:buNone/>
              <a:defRPr sz="1590" b="1"/>
            </a:lvl6pPr>
            <a:lvl7pPr marL="2724785" indent="0">
              <a:buNone/>
              <a:defRPr sz="1590" b="1"/>
            </a:lvl7pPr>
            <a:lvl8pPr marL="3178810" indent="0">
              <a:buNone/>
              <a:defRPr sz="1590" b="1"/>
            </a:lvl8pPr>
            <a:lvl9pPr marL="3632835" indent="0">
              <a:buNone/>
              <a:defRPr sz="159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hasCustomPrompt="1"/>
          </p:nvPr>
        </p:nvSpPr>
        <p:spPr>
          <a:xfrm>
            <a:off x="6418210" y="2488094"/>
            <a:ext cx="4935607" cy="3659611"/>
          </a:xfrm>
        </p:spPr>
        <p:txBody>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322222CD-232B-44AC-A180-0DB1701A4C7B}" type="slidenum">
              <a:rPr lang="zh-CN" altLang="en-US"/>
            </a:fld>
            <a:endParaRPr lang="zh-CN"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03000"/>
            <a:ext cx="7886700" cy="4842000"/>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fld id="{4619BE5D-8631-4540-A289-140160A5585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9E733D3A-3C0B-4A07-8D5E-6ED46D256033}" type="slidenum">
              <a:rPr lang="zh-CN" altLang="en-US"/>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762249"/>
            <a:ext cx="6858000" cy="1046428"/>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3922448"/>
            <a:ext cx="6858000" cy="697177"/>
          </a:xfrm>
        </p:spPr>
        <p:txBody>
          <a:bodyPr>
            <a:normAutofit/>
          </a:bodyPr>
          <a:lstStyle>
            <a:lvl1pPr marL="0" indent="0" algn="ctr">
              <a:buNone/>
              <a:defRPr sz="1665"/>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6F184DD-6FC0-43CA-9C38-53AD39E0822D}" type="slidenum">
              <a:rPr lang="zh-CN" altLang="en-US"/>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3013200" y="2120999"/>
            <a:ext cx="4843800" cy="2728091"/>
          </a:xfrm>
        </p:spPr>
        <p:txBody>
          <a:bodyPr>
            <a:noAutofit/>
          </a:bodyPr>
          <a:lstStyle>
            <a:lvl1pPr marL="285750" indent="-285750">
              <a:buFont typeface="Arial" pitchFamily="34" charset="0"/>
              <a:buChar char="•"/>
              <a:defRPr sz="2000"/>
            </a:lvl1pPr>
            <a:lvl2pPr marL="666750" indent="-285750">
              <a:buFont typeface="Arial" pitchFamily="34" charset="0"/>
              <a:buChar char="•"/>
              <a:defRPr sz="1665"/>
            </a:lvl2pPr>
            <a:lvl3pPr marL="1000125" indent="-238125">
              <a:buFont typeface="Arial" pitchFamily="34" charset="0"/>
              <a:buChar char="•"/>
              <a:defRPr sz="1500"/>
            </a:lvl3pPr>
            <a:lvl4pPr marL="1428750" indent="-285750">
              <a:buFont typeface="Arial" pitchFamily="34" charset="0"/>
              <a:buChar char="•"/>
              <a:defRPr sz="1500"/>
            </a:lvl4pPr>
            <a:lvl5pPr marL="1809750" indent="-285750">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CA1D23B-6F49-4D7E-A59B-3BDFF5133CF9}" type="slidenum">
              <a:rPr lang="zh-CN" altLang="en-US"/>
            </a:fld>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2241550" y="3921125"/>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2043900" y="2436000"/>
            <a:ext cx="5070600" cy="1356000"/>
          </a:xfrm>
        </p:spPr>
        <p:txBody>
          <a:bodyPr anchorCtr="0"/>
          <a:lstStyle>
            <a:lvl1pPr algn="ctr">
              <a:defRPr sz="3665"/>
            </a:lvl1pPr>
          </a:lstStyle>
          <a:p>
            <a:r>
              <a:rPr lang="zh-CN" altLang="en-US" noProof="1"/>
              <a:t>编辑标题</a:t>
            </a:r>
            <a:endParaRPr lang="zh-CN" altLang="en-US" noProof="1"/>
          </a:p>
        </p:txBody>
      </p:sp>
      <p:sp>
        <p:nvSpPr>
          <p:cNvPr id="3" name="文本占位符 2"/>
          <p:cNvSpPr>
            <a:spLocks noGrp="1"/>
          </p:cNvSpPr>
          <p:nvPr>
            <p:ph type="body" idx="1"/>
          </p:nvPr>
        </p:nvSpPr>
        <p:spPr>
          <a:xfrm>
            <a:off x="2043900" y="1704473"/>
            <a:ext cx="5070600" cy="686732"/>
          </a:xfrm>
        </p:spPr>
        <p:txBody>
          <a:bodyPr anchor="b" anchorCtr="0"/>
          <a:lstStyle>
            <a:lvl1pPr marL="0" indent="0" algn="r">
              <a:buNone/>
              <a:defRPr sz="2000">
                <a:solidFill>
                  <a:schemeClr val="tx1">
                    <a:tint val="75000"/>
                  </a:schemeClr>
                </a:solidFill>
              </a:defRPr>
            </a:lvl1pPr>
            <a:lvl2pPr marL="381000" indent="0">
              <a:buNone/>
              <a:defRPr sz="1665">
                <a:solidFill>
                  <a:schemeClr val="tx1">
                    <a:tint val="75000"/>
                  </a:schemeClr>
                </a:solidFill>
              </a:defRPr>
            </a:lvl2pPr>
            <a:lvl3pPr marL="762000" indent="0">
              <a:buNone/>
              <a:defRPr sz="1500">
                <a:solidFill>
                  <a:schemeClr val="tx1">
                    <a:tint val="75000"/>
                  </a:schemeClr>
                </a:solidFill>
              </a:defRPr>
            </a:lvl3pPr>
            <a:lvl4pPr marL="1143000" indent="0">
              <a:buNone/>
              <a:defRPr sz="1335">
                <a:solidFill>
                  <a:schemeClr val="tx1">
                    <a:tint val="75000"/>
                  </a:schemeClr>
                </a:solidFill>
              </a:defRPr>
            </a:lvl4pPr>
            <a:lvl5pPr marL="1524000" indent="0">
              <a:buNone/>
              <a:defRPr sz="1335">
                <a:solidFill>
                  <a:schemeClr val="tx1">
                    <a:tint val="75000"/>
                  </a:schemeClr>
                </a:solidFill>
              </a:defRPr>
            </a:lvl5pPr>
            <a:lvl6pPr marL="1905000" indent="0">
              <a:buNone/>
              <a:defRPr sz="1335">
                <a:solidFill>
                  <a:schemeClr val="tx1">
                    <a:tint val="75000"/>
                  </a:schemeClr>
                </a:solidFill>
              </a:defRPr>
            </a:lvl6pPr>
            <a:lvl7pPr marL="2286000" indent="0">
              <a:buNone/>
              <a:defRPr sz="1335">
                <a:solidFill>
                  <a:schemeClr val="tx1">
                    <a:tint val="75000"/>
                  </a:schemeClr>
                </a:solidFill>
              </a:defRPr>
            </a:lvl7pPr>
            <a:lvl8pPr marL="2667000" indent="0">
              <a:buNone/>
              <a:defRPr sz="1335">
                <a:solidFill>
                  <a:schemeClr val="tx1">
                    <a:tint val="75000"/>
                  </a:schemeClr>
                </a:solidFill>
              </a:defRPr>
            </a:lvl8pPr>
            <a:lvl9pPr marL="3048000" indent="0">
              <a:buNone/>
              <a:defRPr sz="1335">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657666C-9E0B-4F78-9D94-7BA9FF62682B}" type="slidenum">
              <a:rPr lang="zh-CN" altLang="en-US"/>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3013200" y="1300042"/>
            <a:ext cx="4843800" cy="2016607"/>
          </a:xfrm>
        </p:spPr>
        <p:txBody>
          <a:bodyPr>
            <a:normAutofit/>
          </a:bodyPr>
          <a:lstStyle>
            <a:lvl1pPr marL="285750" indent="-285750">
              <a:buFont typeface="Arial" pitchFamily="34" charset="0"/>
              <a:buChar char="•"/>
              <a:defRPr sz="2000"/>
            </a:lvl1pPr>
            <a:lvl2pPr marL="666750" indent="-285750">
              <a:buFont typeface="Arial" pitchFamily="34" charset="0"/>
              <a:buChar char="•"/>
              <a:defRPr/>
            </a:lvl2pPr>
            <a:lvl3pPr marL="1000125" indent="-238125">
              <a:buFont typeface="Arial" pitchFamily="34" charset="0"/>
              <a:buChar char="•"/>
              <a:defRPr/>
            </a:lvl3pPr>
            <a:lvl4pPr marL="1381125" indent="-238125">
              <a:buFont typeface="Arial" pitchFamily="34" charset="0"/>
              <a:buChar char="•"/>
              <a:defRPr sz="1500"/>
            </a:lvl4pPr>
            <a:lvl5pPr marL="176212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3013200" y="3414375"/>
            <a:ext cx="4843800" cy="2016607"/>
          </a:xfrm>
        </p:spPr>
        <p:txBody>
          <a:bodyPr>
            <a:normAutofit/>
          </a:bodyPr>
          <a:lstStyle>
            <a:lvl1pPr marL="285750" indent="-285750">
              <a:buFont typeface="Arial" pitchFamily="34" charset="0"/>
              <a:buChar char="•"/>
              <a:defRPr sz="2000" baseline="0"/>
            </a:lvl1pPr>
            <a:lvl2pPr marL="666750" indent="-285750">
              <a:buFont typeface="Arial" pitchFamily="34" charset="0"/>
              <a:buChar char="•"/>
              <a:defRPr sz="1665"/>
            </a:lvl2pPr>
            <a:lvl3pPr marL="1000125" indent="-238125">
              <a:buFont typeface="Arial" pitchFamily="34" charset="0"/>
              <a:buChar char="•"/>
              <a:defRPr sz="1500"/>
            </a:lvl3pPr>
            <a:lvl4pPr marL="1381125" indent="-238125">
              <a:buFont typeface="Arial" pitchFamily="34" charset="0"/>
              <a:buChar char="•"/>
              <a:defRPr sz="1500"/>
            </a:lvl4pPr>
            <a:lvl5pPr marL="176212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628650" y="5424488"/>
            <a:ext cx="2057400" cy="231775"/>
          </a:xfrm>
        </p:spPr>
        <p:txBody>
          <a:bodyPr/>
          <a:lstStyle>
            <a:lvl1pPr>
              <a:defRPr/>
            </a:lvl1pPr>
          </a:lstStyle>
          <a:p>
            <a:fld id="{4619BE5D-8631-4540-A289-140160A55859}" type="datetimeFigureOut">
              <a:rPr lang="zh-CN" altLang="en-US"/>
            </a:fld>
            <a:endParaRPr lang="zh-CN" altLang="en-US"/>
          </a:p>
        </p:txBody>
      </p:sp>
      <p:sp>
        <p:nvSpPr>
          <p:cNvPr id="6" name="页脚占位符 5"/>
          <p:cNvSpPr>
            <a:spLocks noGrp="1"/>
          </p:cNvSpPr>
          <p:nvPr>
            <p:ph type="ftr" sz="quarter" idx="11"/>
          </p:nvPr>
        </p:nvSpPr>
        <p:spPr>
          <a:xfrm>
            <a:off x="3028950" y="5424488"/>
            <a:ext cx="3086100" cy="23177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6457950" y="5424488"/>
            <a:ext cx="2057400" cy="231775"/>
          </a:xfrm>
        </p:spPr>
        <p:txBody>
          <a:bodyPr/>
          <a:lstStyle>
            <a:lvl1pPr>
              <a:defRPr/>
            </a:lvl1pPr>
          </a:lstStyle>
          <a:p>
            <a:fld id="{C85DE793-A985-4963-85FF-B4EEE790AFBF}" type="slidenum">
              <a:rPr lang="zh-CN" altLang="en-US"/>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2"/>
            <a:ext cx="7886700" cy="758518"/>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400969"/>
            <a:ext cx="3701528"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noProof="1"/>
              <a:t>单击此处编辑母版文本样式</a:t>
            </a:r>
            <a:endParaRPr lang="zh-CN" altLang="en-US" noProof="1"/>
          </a:p>
        </p:txBody>
      </p:sp>
      <p:sp>
        <p:nvSpPr>
          <p:cNvPr id="4" name="内容占位符 3"/>
          <p:cNvSpPr>
            <a:spLocks noGrp="1"/>
          </p:cNvSpPr>
          <p:nvPr>
            <p:ph sz="half" idx="2" hasCustomPrompt="1"/>
          </p:nvPr>
        </p:nvSpPr>
        <p:spPr>
          <a:xfrm>
            <a:off x="629842" y="2087563"/>
            <a:ext cx="3701528" cy="3070490"/>
          </a:xfrm>
        </p:spPr>
        <p:txBody>
          <a:bodyPr/>
          <a:lstStyle>
            <a:lvl1pPr marL="285750" indent="-285750">
              <a:buFont typeface="Arial" pitchFamily="34" charset="0"/>
              <a:buChar char="•"/>
              <a:defRPr baseline="0"/>
            </a:lvl1pPr>
            <a:lvl2pPr>
              <a:defRPr/>
            </a:lvl2pPr>
            <a:lvl3pPr>
              <a:defRPr/>
            </a:lvl3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813650" y="1400969"/>
            <a:ext cx="3701700"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hasCustomPrompt="1"/>
          </p:nvPr>
        </p:nvSpPr>
        <p:spPr>
          <a:xfrm>
            <a:off x="4813650" y="2087563"/>
            <a:ext cx="3701700" cy="3070490"/>
          </a:xfrm>
        </p:spPr>
        <p:txBody>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C4692CDE-676E-4324-B0E0-994B8C6DFAAB}" type="slidenum">
              <a:rPr lang="zh-CN" altLang="en-US"/>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2241550" y="3921125"/>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1128600" y="1872000"/>
            <a:ext cx="6858000" cy="1047000"/>
          </a:xfrm>
        </p:spPr>
        <p:txBody>
          <a:bodyPr>
            <a:noAutofit/>
          </a:bodyPr>
          <a:lstStyle>
            <a:lvl1pPr algn="ctr">
              <a:defRPr sz="8000"/>
            </a:lvl1pPr>
          </a:lstStyle>
          <a:p>
            <a:r>
              <a:rPr lang="zh-CN" altLang="en-US" noProof="1"/>
              <a:t>编辑标题</a:t>
            </a:r>
            <a:endParaRPr lang="zh-CN" altLang="en-US" noProof="1"/>
          </a:p>
        </p:txBody>
      </p:sp>
      <p:sp>
        <p:nvSpPr>
          <p:cNvPr id="4" name="日期占位符 2"/>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2019524D-4DDD-4E9D-A9B7-BA3691106C29}" type="slidenum">
              <a:rPr lang="zh-CN" altLang="en-US"/>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9BBE722E-1E52-4ACE-992B-C2CE2ABAB884}" type="slidenum">
              <a:rPr lang="zh-CN" altLang="en-US"/>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7885509" cy="701843"/>
          </a:xfrm>
        </p:spPr>
        <p:txBody>
          <a:bodyPr anchor="b"/>
          <a:lstStyle>
            <a:lvl1pPr>
              <a:defRPr sz="2665"/>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1303421"/>
            <a:ext cx="4629150" cy="3580788"/>
          </a:xfrm>
        </p:spPr>
        <p:txBody>
          <a:bodyPr/>
          <a:lstStyle>
            <a:lvl1pPr marL="0" indent="0">
              <a:buNone/>
              <a:defRPr sz="2665"/>
            </a:lvl1pPr>
            <a:lvl2pPr marL="381000" indent="0">
              <a:buNone/>
              <a:defRPr sz="2335"/>
            </a:lvl2pPr>
            <a:lvl3pPr marL="762000" indent="0">
              <a:buNone/>
              <a:defRPr sz="2000"/>
            </a:lvl3pPr>
            <a:lvl4pPr marL="1143000" indent="0">
              <a:buNone/>
              <a:defRPr sz="1665"/>
            </a:lvl4pPr>
            <a:lvl5pPr marL="1524000" indent="0">
              <a:buNone/>
              <a:defRPr sz="1665"/>
            </a:lvl5pPr>
            <a:lvl6pPr marL="1905000" indent="0">
              <a:buNone/>
              <a:defRPr sz="1665"/>
            </a:lvl6pPr>
            <a:lvl7pPr marL="2286000" indent="0">
              <a:buNone/>
              <a:defRPr sz="1665"/>
            </a:lvl7pPr>
            <a:lvl8pPr marL="2667000" indent="0">
              <a:buNone/>
              <a:defRPr sz="1665"/>
            </a:lvl8pPr>
            <a:lvl9pPr marL="3048000" indent="0">
              <a:buNone/>
              <a:defRPr sz="1665"/>
            </a:lvl9pPr>
          </a:lstStyle>
          <a:p>
            <a:endParaRPr lang="zh-CN" altLang="en-US" noProof="1"/>
          </a:p>
        </p:txBody>
      </p:sp>
      <p:sp>
        <p:nvSpPr>
          <p:cNvPr id="4" name="文本占位符 3"/>
          <p:cNvSpPr>
            <a:spLocks noGrp="1"/>
          </p:cNvSpPr>
          <p:nvPr>
            <p:ph type="body" sz="half" idx="2"/>
          </p:nvPr>
        </p:nvSpPr>
        <p:spPr>
          <a:xfrm>
            <a:off x="629841" y="1303421"/>
            <a:ext cx="2949178" cy="3587403"/>
          </a:xfrm>
        </p:spPr>
        <p:txBody>
          <a:bodyPr>
            <a:normAutofit/>
          </a:bodyPr>
          <a:lstStyle>
            <a:lvl1pPr marL="0" indent="0">
              <a:buNone/>
              <a:defRPr sz="166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BEC8EDA4-95DD-4C1D-9AF3-2938C7DB078D}" type="slidenum">
              <a:rPr lang="zh-CN" altLang="en-US"/>
            </a:fld>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p:spPr>
        <p:txBody>
          <a:bodyPr vert="eaVert"/>
          <a:lstStyle>
            <a:lvl1pPr>
              <a:defRPr sz="2335"/>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628650" y="304271"/>
            <a:ext cx="5800725" cy="4843198"/>
          </a:xfrm>
        </p:spPr>
        <p:txBody>
          <a:bodyPr vert="eaVert"/>
          <a:lstStyle>
            <a:lvl1pPr marL="0" indent="0">
              <a:buNone/>
              <a:defRPr/>
            </a:lvl1pPr>
            <a:lvl2pPr marL="381000" indent="0">
              <a:buNone/>
              <a:defRPr/>
            </a:lvl2pPr>
            <a:lvl3pPr marL="762000" indent="0">
              <a:buNone/>
              <a:defRPr/>
            </a:lvl3pPr>
            <a:lvl4pPr marL="1143000" indent="0">
              <a:buNone/>
              <a:defRPr/>
            </a:lvl4pPr>
            <a:lvl5pPr marL="1524000" indent="0">
              <a:buNone/>
              <a:defRPr/>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784179C-BE85-49BB-A92A-DDFCDC6D5C13}"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2989263" y="4673600"/>
            <a:ext cx="9202737" cy="2138363"/>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90820" tIns="45410" rIns="90820" bIns="45410"/>
          <a:lstStyle/>
          <a:p>
            <a:endParaRPr lang="zh-CN" altLang="en-US" sz="1790" noProof="1">
              <a:cs typeface="Arial Unicode MS" pitchFamily="34" charset="-122"/>
            </a:endParaRPr>
          </a:p>
        </p:txBody>
      </p:sp>
      <p:sp>
        <p:nvSpPr>
          <p:cNvPr id="2" name="标题 1"/>
          <p:cNvSpPr>
            <a:spLocks noGrp="1"/>
          </p:cNvSpPr>
          <p:nvPr>
            <p:ph type="title" hasCustomPrompt="1"/>
          </p:nvPr>
        </p:nvSpPr>
        <p:spPr>
          <a:xfrm>
            <a:off x="1504802" y="2231172"/>
            <a:ext cx="9144014" cy="1247883"/>
          </a:xfrm>
        </p:spPr>
        <p:txBody>
          <a:bodyPr>
            <a:noAutofit/>
          </a:bodyPr>
          <a:lstStyle>
            <a:lvl1pPr algn="ctr">
              <a:defRPr sz="9535"/>
            </a:lvl1pPr>
          </a:lstStyle>
          <a:p>
            <a:r>
              <a:rPr lang="zh-CN" altLang="en-US" noProof="1"/>
              <a:t>编辑标题</a:t>
            </a:r>
            <a:endParaRPr lang="zh-CN" altLang="en-US" noProof="1"/>
          </a:p>
        </p:txBody>
      </p:sp>
      <p:sp>
        <p:nvSpPr>
          <p:cNvPr id="4" name="日期占位符 2"/>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D5D0A026-E4AB-4EB3-9736-954B92045FC4}" type="slidenum">
              <a:rPr lang="zh-CN" altLang="en-US"/>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03000"/>
            <a:ext cx="7886700" cy="4842000"/>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fld id="{4619BE5D-8631-4540-A289-140160A5585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82A0EF78-84D0-4945-B471-08FEA3A3D731}" type="slidenum">
              <a:rPr lang="zh-CN" altLang="en-US"/>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764704"/>
            <a:ext cx="6858000" cy="1047358"/>
          </a:xfrm>
        </p:spPr>
        <p:txBody>
          <a:bodyPr anchor="b"/>
          <a:lstStyle>
            <a:lvl1pPr algn="ctr">
              <a:defRPr sz="4505"/>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3925935"/>
            <a:ext cx="6858000" cy="697796"/>
          </a:xfrm>
        </p:spPr>
        <p:txBody>
          <a:bodyPr>
            <a:normAutofit/>
          </a:bodyPr>
          <a:lstStyle>
            <a:lvl1pPr marL="0" indent="0" algn="ctr">
              <a:buNone/>
              <a:defRPr sz="1670"/>
            </a:lvl1pPr>
            <a:lvl2pPr marL="381635" indent="0" algn="ctr">
              <a:buNone/>
              <a:defRPr sz="1670"/>
            </a:lvl2pPr>
            <a:lvl3pPr marL="762635" indent="0" algn="ctr">
              <a:buNone/>
              <a:defRPr sz="1500"/>
            </a:lvl3pPr>
            <a:lvl4pPr marL="1144270" indent="0" algn="ctr">
              <a:buNone/>
              <a:defRPr sz="1335"/>
            </a:lvl4pPr>
            <a:lvl5pPr marL="1525270" indent="0" algn="ctr">
              <a:buNone/>
              <a:defRPr sz="1335"/>
            </a:lvl5pPr>
            <a:lvl6pPr marL="1906905" indent="0" algn="ctr">
              <a:buNone/>
              <a:defRPr sz="1335"/>
            </a:lvl6pPr>
            <a:lvl7pPr marL="2287905" indent="0" algn="ctr">
              <a:buNone/>
              <a:defRPr sz="1335"/>
            </a:lvl7pPr>
            <a:lvl8pPr marL="2669540" indent="0" algn="ctr">
              <a:buNone/>
              <a:defRPr sz="1335"/>
            </a:lvl8pPr>
            <a:lvl9pPr marL="3050540" indent="0" algn="ctr">
              <a:buNone/>
              <a:defRPr sz="1335"/>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2E83ABF-9EBE-4E0C-94BE-77C6AE14ED4A}" type="slidenum">
              <a:rPr lang="zh-CN" altLang="en-US"/>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3013200" y="2122884"/>
            <a:ext cx="4843800" cy="2730516"/>
          </a:xfrm>
        </p:spPr>
        <p:txBody>
          <a:bodyPr>
            <a:noAutofit/>
          </a:bodyPr>
          <a:lstStyle>
            <a:lvl1pPr marL="285750" indent="-285750">
              <a:buFont typeface="Arial" pitchFamily="34" charset="0"/>
              <a:buChar char="•"/>
              <a:defRPr sz="2000"/>
            </a:lvl1pPr>
            <a:lvl2pPr marL="667385" indent="-285750">
              <a:buFont typeface="Arial" pitchFamily="34" charset="0"/>
              <a:buChar char="•"/>
              <a:defRPr sz="1670"/>
            </a:lvl2pPr>
            <a:lvl3pPr marL="1000760" indent="-238125">
              <a:buFont typeface="Arial" pitchFamily="34" charset="0"/>
              <a:buChar char="•"/>
              <a:defRPr sz="1500"/>
            </a:lvl3pPr>
            <a:lvl4pPr marL="1430020" indent="-285750">
              <a:buFont typeface="Arial" pitchFamily="34" charset="0"/>
              <a:buChar char="•"/>
              <a:defRPr sz="1500"/>
            </a:lvl4pPr>
            <a:lvl5pPr marL="1811655" indent="-285750">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11CB8E6-B01B-432F-B78A-02AE3B14CCF6}" type="slidenum">
              <a:rPr lang="zh-CN" altLang="en-US"/>
            </a:fld>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2241550" y="3925888"/>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2043900" y="2438165"/>
            <a:ext cx="5070600" cy="1357205"/>
          </a:xfrm>
        </p:spPr>
        <p:txBody>
          <a:bodyPr anchorCtr="0"/>
          <a:lstStyle>
            <a:lvl1pPr algn="ctr">
              <a:defRPr sz="3670"/>
            </a:lvl1pPr>
          </a:lstStyle>
          <a:p>
            <a:r>
              <a:rPr lang="zh-CN" altLang="en-US" noProof="1"/>
              <a:t>编辑标题</a:t>
            </a:r>
            <a:endParaRPr lang="zh-CN" altLang="en-US" noProof="1"/>
          </a:p>
        </p:txBody>
      </p:sp>
      <p:sp>
        <p:nvSpPr>
          <p:cNvPr id="3" name="文本占位符 2"/>
          <p:cNvSpPr>
            <a:spLocks noGrp="1"/>
          </p:cNvSpPr>
          <p:nvPr>
            <p:ph type="body" idx="1"/>
          </p:nvPr>
        </p:nvSpPr>
        <p:spPr>
          <a:xfrm>
            <a:off x="2043900" y="1705988"/>
            <a:ext cx="5070600" cy="687342"/>
          </a:xfrm>
        </p:spPr>
        <p:txBody>
          <a:bodyPr anchor="b" anchorCtr="0"/>
          <a:lstStyle>
            <a:lvl1pPr marL="0" indent="0" algn="r">
              <a:buNone/>
              <a:defRPr sz="2000">
                <a:solidFill>
                  <a:schemeClr val="tx1">
                    <a:tint val="75000"/>
                  </a:schemeClr>
                </a:solidFill>
              </a:defRPr>
            </a:lvl1pPr>
            <a:lvl2pPr marL="381635" indent="0">
              <a:buNone/>
              <a:defRPr sz="1670">
                <a:solidFill>
                  <a:schemeClr val="tx1">
                    <a:tint val="75000"/>
                  </a:schemeClr>
                </a:solidFill>
              </a:defRPr>
            </a:lvl2pPr>
            <a:lvl3pPr marL="762635" indent="0">
              <a:buNone/>
              <a:defRPr sz="1500">
                <a:solidFill>
                  <a:schemeClr val="tx1">
                    <a:tint val="75000"/>
                  </a:schemeClr>
                </a:solidFill>
              </a:defRPr>
            </a:lvl3pPr>
            <a:lvl4pPr marL="1144270" indent="0">
              <a:buNone/>
              <a:defRPr sz="1335">
                <a:solidFill>
                  <a:schemeClr val="tx1">
                    <a:tint val="75000"/>
                  </a:schemeClr>
                </a:solidFill>
              </a:defRPr>
            </a:lvl4pPr>
            <a:lvl5pPr marL="1525270" indent="0">
              <a:buNone/>
              <a:defRPr sz="1335">
                <a:solidFill>
                  <a:schemeClr val="tx1">
                    <a:tint val="75000"/>
                  </a:schemeClr>
                </a:solidFill>
              </a:defRPr>
            </a:lvl5pPr>
            <a:lvl6pPr marL="1906905" indent="0">
              <a:buNone/>
              <a:defRPr sz="1335">
                <a:solidFill>
                  <a:schemeClr val="tx1">
                    <a:tint val="75000"/>
                  </a:schemeClr>
                </a:solidFill>
              </a:defRPr>
            </a:lvl6pPr>
            <a:lvl7pPr marL="2287905" indent="0">
              <a:buNone/>
              <a:defRPr sz="1335">
                <a:solidFill>
                  <a:schemeClr val="tx1">
                    <a:tint val="75000"/>
                  </a:schemeClr>
                </a:solidFill>
              </a:defRPr>
            </a:lvl7pPr>
            <a:lvl8pPr marL="2669540" indent="0">
              <a:buNone/>
              <a:defRPr sz="1335">
                <a:solidFill>
                  <a:schemeClr val="tx1">
                    <a:tint val="75000"/>
                  </a:schemeClr>
                </a:solidFill>
              </a:defRPr>
            </a:lvl8pPr>
            <a:lvl9pPr marL="3050540" indent="0">
              <a:buNone/>
              <a:defRPr sz="1335">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19553695-C00E-4CC9-8A0F-F781AFE0C71F}" type="slidenum">
              <a:rPr lang="zh-CN" altLang="en-US"/>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3013200" y="1301197"/>
            <a:ext cx="4843800" cy="2018399"/>
          </a:xfrm>
        </p:spPr>
        <p:txBody>
          <a:bodyPr>
            <a:normAutofit/>
          </a:bodyPr>
          <a:lstStyle>
            <a:lvl1pPr marL="285750" indent="-285750">
              <a:buFont typeface="Arial" pitchFamily="34" charset="0"/>
              <a:buChar char="•"/>
              <a:defRPr sz="2000"/>
            </a:lvl1pPr>
            <a:lvl2pPr marL="667385" indent="-285750">
              <a:buFont typeface="Arial" pitchFamily="34" charset="0"/>
              <a:buChar char="•"/>
              <a:defRPr/>
            </a:lvl2pPr>
            <a:lvl3pPr marL="1000760" indent="-238125">
              <a:buFont typeface="Arial" pitchFamily="34" charset="0"/>
              <a:buChar char="•"/>
              <a:defRPr/>
            </a:lvl3pPr>
            <a:lvl4pPr marL="1382395" indent="-238125">
              <a:buFont typeface="Arial" pitchFamily="34" charset="0"/>
              <a:buChar char="•"/>
              <a:defRPr sz="1500"/>
            </a:lvl4pPr>
            <a:lvl5pPr marL="176339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3013200" y="3417410"/>
            <a:ext cx="4843800" cy="2018399"/>
          </a:xfrm>
        </p:spPr>
        <p:txBody>
          <a:bodyPr>
            <a:normAutofit/>
          </a:bodyPr>
          <a:lstStyle>
            <a:lvl1pPr marL="285750" indent="-285750">
              <a:buFont typeface="Arial" pitchFamily="34" charset="0"/>
              <a:buChar char="•"/>
              <a:defRPr sz="2000" baseline="0"/>
            </a:lvl1pPr>
            <a:lvl2pPr marL="667385" indent="-285750">
              <a:buFont typeface="Arial" pitchFamily="34" charset="0"/>
              <a:buChar char="•"/>
              <a:defRPr sz="1670"/>
            </a:lvl2pPr>
            <a:lvl3pPr marL="1000760" indent="-238125">
              <a:buFont typeface="Arial" pitchFamily="34" charset="0"/>
              <a:buChar char="•"/>
              <a:defRPr sz="1500"/>
            </a:lvl3pPr>
            <a:lvl4pPr marL="1382395" indent="-238125">
              <a:buFont typeface="Arial" pitchFamily="34" charset="0"/>
              <a:buChar char="•"/>
              <a:defRPr sz="1500"/>
            </a:lvl4pPr>
            <a:lvl5pPr marL="176339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628650" y="5429250"/>
            <a:ext cx="2057400" cy="231775"/>
          </a:xfrm>
        </p:spPr>
        <p:txBody>
          <a:bodyPr/>
          <a:lstStyle>
            <a:lvl1pPr>
              <a:defRPr/>
            </a:lvl1pPr>
          </a:lstStyle>
          <a:p>
            <a:fld id="{4619BE5D-8631-4540-A289-140160A55859}" type="datetimeFigureOut">
              <a:rPr lang="zh-CN" altLang="en-US"/>
            </a:fld>
            <a:endParaRPr lang="zh-CN" altLang="en-US"/>
          </a:p>
        </p:txBody>
      </p:sp>
      <p:sp>
        <p:nvSpPr>
          <p:cNvPr id="6" name="页脚占位符 5"/>
          <p:cNvSpPr>
            <a:spLocks noGrp="1"/>
          </p:cNvSpPr>
          <p:nvPr>
            <p:ph type="ftr" sz="quarter" idx="11"/>
          </p:nvPr>
        </p:nvSpPr>
        <p:spPr>
          <a:xfrm>
            <a:off x="3028950" y="5429250"/>
            <a:ext cx="3086100" cy="23177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6457950" y="5429250"/>
            <a:ext cx="2057400" cy="231775"/>
          </a:xfrm>
        </p:spPr>
        <p:txBody>
          <a:bodyPr/>
          <a:lstStyle>
            <a:lvl1pPr>
              <a:defRPr/>
            </a:lvl1pPr>
          </a:lstStyle>
          <a:p>
            <a:fld id="{94AE7B5C-3B70-4553-B955-39BE8983C070}" type="slidenum">
              <a:rPr lang="zh-CN" altLang="en-US"/>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542"/>
            <a:ext cx="7886700" cy="75919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402214"/>
            <a:ext cx="3701528" cy="687204"/>
          </a:xfr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0540" indent="0">
              <a:buNone/>
              <a:defRPr sz="1335" b="1"/>
            </a:lvl9pPr>
          </a:lstStyle>
          <a:p>
            <a:pPr lvl="0"/>
            <a:r>
              <a:rPr lang="zh-CN" altLang="en-US" noProof="1"/>
              <a:t>单击此处编辑母版文本样式</a:t>
            </a:r>
            <a:endParaRPr lang="zh-CN" altLang="en-US" noProof="1"/>
          </a:p>
        </p:txBody>
      </p:sp>
      <p:sp>
        <p:nvSpPr>
          <p:cNvPr id="4" name="内容占位符 3"/>
          <p:cNvSpPr>
            <a:spLocks noGrp="1"/>
          </p:cNvSpPr>
          <p:nvPr>
            <p:ph sz="half" idx="2" hasCustomPrompt="1"/>
          </p:nvPr>
        </p:nvSpPr>
        <p:spPr>
          <a:xfrm>
            <a:off x="629842" y="2089418"/>
            <a:ext cx="3701528" cy="3073219"/>
          </a:xfrm>
        </p:spPr>
        <p:txBody>
          <a:bodyPr/>
          <a:lstStyle>
            <a:lvl1pPr marL="285750" indent="-285750">
              <a:buFont typeface="Arial" pitchFamily="34" charset="0"/>
              <a:buChar char="•"/>
              <a:defRPr baseline="0"/>
            </a:lvl1pPr>
            <a:lvl2pPr>
              <a:defRPr/>
            </a:lvl2pPr>
            <a:lvl3pPr>
              <a:defRPr/>
            </a:lvl3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813650" y="1402214"/>
            <a:ext cx="3701700" cy="687204"/>
          </a:xfr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0540" indent="0">
              <a:buNone/>
              <a:defRPr sz="133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hasCustomPrompt="1"/>
          </p:nvPr>
        </p:nvSpPr>
        <p:spPr>
          <a:xfrm>
            <a:off x="4813650" y="2089418"/>
            <a:ext cx="3701700" cy="3073219"/>
          </a:xfrm>
        </p:spPr>
        <p:txBody>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D7E3FD46-3F9F-4673-A9E1-DE93523B301C}" type="slidenum">
              <a:rPr lang="zh-CN" altLang="en-US"/>
            </a:fld>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2241550" y="3925888"/>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1128600" y="1873664"/>
            <a:ext cx="6858000" cy="1047931"/>
          </a:xfrm>
        </p:spPr>
        <p:txBody>
          <a:bodyPr>
            <a:noAutofit/>
          </a:bodyPr>
          <a:lstStyle>
            <a:lvl1pPr algn="ctr">
              <a:defRPr sz="8005"/>
            </a:lvl1pPr>
          </a:lstStyle>
          <a:p>
            <a:r>
              <a:rPr lang="zh-CN" altLang="en-US" noProof="1"/>
              <a:t>编辑标题</a:t>
            </a:r>
            <a:endParaRPr lang="zh-CN" altLang="en-US" noProof="1"/>
          </a:p>
        </p:txBody>
      </p:sp>
      <p:sp>
        <p:nvSpPr>
          <p:cNvPr id="4" name="日期占位符 2"/>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0AE80593-FBDF-4C9B-B81F-2B2B42633317}" type="slidenum">
              <a:rPr lang="zh-CN" altLang="en-US"/>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A3966352-744F-4BB7-8B31-2D84F644A536}" type="slidenum">
              <a:rPr lang="zh-CN" altLang="en-US"/>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339"/>
            <a:ext cx="7885509" cy="702466"/>
          </a:xfrm>
        </p:spPr>
        <p:txBody>
          <a:bodyPr anchor="b"/>
          <a:lstStyle>
            <a:lvl1pPr>
              <a:defRPr sz="267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1304579"/>
            <a:ext cx="4629150" cy="3583970"/>
          </a:xfrm>
        </p:spPr>
        <p:txBody>
          <a:bodyPr/>
          <a:lstStyle>
            <a:lvl1pPr marL="0" indent="0">
              <a:buNone/>
              <a:defRPr sz="2670"/>
            </a:lvl1pPr>
            <a:lvl2pPr marL="381635" indent="0">
              <a:buNone/>
              <a:defRPr sz="2335"/>
            </a:lvl2pPr>
            <a:lvl3pPr marL="762635" indent="0">
              <a:buNone/>
              <a:defRPr sz="2000"/>
            </a:lvl3pPr>
            <a:lvl4pPr marL="1144270" indent="0">
              <a:buNone/>
              <a:defRPr sz="1670"/>
            </a:lvl4pPr>
            <a:lvl5pPr marL="1525270" indent="0">
              <a:buNone/>
              <a:defRPr sz="1670"/>
            </a:lvl5pPr>
            <a:lvl6pPr marL="1906905" indent="0">
              <a:buNone/>
              <a:defRPr sz="1670"/>
            </a:lvl6pPr>
            <a:lvl7pPr marL="2287905" indent="0">
              <a:buNone/>
              <a:defRPr sz="1670"/>
            </a:lvl7pPr>
            <a:lvl8pPr marL="2669540" indent="0">
              <a:buNone/>
              <a:defRPr sz="1670"/>
            </a:lvl8pPr>
            <a:lvl9pPr marL="3050540" indent="0">
              <a:buNone/>
              <a:defRPr sz="1670"/>
            </a:lvl9pPr>
          </a:lstStyle>
          <a:p>
            <a:endParaRPr lang="zh-CN" altLang="en-US" noProof="1"/>
          </a:p>
        </p:txBody>
      </p:sp>
      <p:sp>
        <p:nvSpPr>
          <p:cNvPr id="4" name="文本占位符 3"/>
          <p:cNvSpPr>
            <a:spLocks noGrp="1"/>
          </p:cNvSpPr>
          <p:nvPr>
            <p:ph type="body" sz="half" idx="2"/>
          </p:nvPr>
        </p:nvSpPr>
        <p:spPr>
          <a:xfrm>
            <a:off x="629841" y="1304579"/>
            <a:ext cx="2949178" cy="3590591"/>
          </a:xfrm>
        </p:spPr>
        <p:txBody>
          <a:bodyPr>
            <a:normAutofit/>
          </a:bodyPr>
          <a:lstStyle>
            <a:lvl1pPr marL="0" indent="0">
              <a:buNone/>
              <a:defRPr sz="1670"/>
            </a:lvl1pPr>
            <a:lvl2pPr marL="381635" indent="0">
              <a:buNone/>
              <a:defRPr sz="1170"/>
            </a:lvl2pPr>
            <a:lvl3pPr marL="762635" indent="0">
              <a:buNone/>
              <a:defRPr sz="1000"/>
            </a:lvl3pPr>
            <a:lvl4pPr marL="1144270" indent="0">
              <a:buNone/>
              <a:defRPr sz="835"/>
            </a:lvl4pPr>
            <a:lvl5pPr marL="1525270" indent="0">
              <a:buNone/>
              <a:defRPr sz="835"/>
            </a:lvl5pPr>
            <a:lvl6pPr marL="1906905" indent="0">
              <a:buNone/>
              <a:defRPr sz="835"/>
            </a:lvl6pPr>
            <a:lvl7pPr marL="2287905" indent="0">
              <a:buNone/>
              <a:defRPr sz="835"/>
            </a:lvl7pPr>
            <a:lvl8pPr marL="2669540" indent="0">
              <a:buNone/>
              <a:defRPr sz="835"/>
            </a:lvl8pPr>
            <a:lvl9pPr marL="3050540" indent="0">
              <a:buNone/>
              <a:defRPr sz="835"/>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13822E04-E9C3-4C97-8D85-E62B4216486A}" type="slidenum">
              <a:rPr lang="zh-CN" altLang="en-US"/>
            </a:fld>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541"/>
            <a:ext cx="1971675" cy="4847503"/>
          </a:xfrm>
        </p:spPr>
        <p:txBody>
          <a:bodyPr vert="eaVert"/>
          <a:lstStyle>
            <a:lvl1pPr>
              <a:defRPr sz="2335"/>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628650" y="304541"/>
            <a:ext cx="5800725" cy="4847503"/>
          </a:xfrm>
        </p:spPr>
        <p:txBody>
          <a:bodyPr vert="eaVert"/>
          <a:lstStyle>
            <a:lvl1pPr marL="0" indent="0">
              <a:buNone/>
              <a:defRPr/>
            </a:lvl1pPr>
            <a:lvl2pPr marL="381635" indent="0">
              <a:buNone/>
              <a:defRPr/>
            </a:lvl2pPr>
            <a:lvl3pPr marL="762635" indent="0">
              <a:buNone/>
              <a:defRPr/>
            </a:lvl3pPr>
            <a:lvl4pPr marL="1144270" indent="0">
              <a:buNone/>
              <a:defRPr/>
            </a:lvl4pPr>
            <a:lvl5pPr marL="1525270" indent="0">
              <a:buNone/>
              <a:defRPr/>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1BC7240-9BC7-442D-AF34-E8773F0B7B68}"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B85AA5B2-7C04-4F2B-B735-43AEA9A2B0FC}" type="slidenum">
              <a:rPr lang="zh-CN" altLang="en-US"/>
            </a:fld>
            <a:endParaRPr lang="zh-CN"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03269"/>
            <a:ext cx="7886700" cy="484630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fld id="{4619BE5D-8631-4540-A289-140160A5585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A9D8A8B2-9029-493C-B0E2-7764F55292C3}" type="slidenum">
              <a:rPr lang="zh-CN" altLang="en-US"/>
            </a:fld>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764704"/>
            <a:ext cx="6858000" cy="1047358"/>
          </a:xfrm>
        </p:spPr>
        <p:txBody>
          <a:bodyPr anchor="b"/>
          <a:lstStyle>
            <a:lvl1pPr algn="ctr">
              <a:defRPr sz="4505"/>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3925935"/>
            <a:ext cx="6858000" cy="697796"/>
          </a:xfrm>
        </p:spPr>
        <p:txBody>
          <a:bodyPr>
            <a:normAutofit/>
          </a:bodyPr>
          <a:lstStyle>
            <a:lvl1pPr marL="0" indent="0" algn="ctr">
              <a:buNone/>
              <a:defRPr sz="1670"/>
            </a:lvl1pPr>
            <a:lvl2pPr marL="381635" indent="0" algn="ctr">
              <a:buNone/>
              <a:defRPr sz="1670"/>
            </a:lvl2pPr>
            <a:lvl3pPr marL="762635" indent="0" algn="ctr">
              <a:buNone/>
              <a:defRPr sz="1500"/>
            </a:lvl3pPr>
            <a:lvl4pPr marL="1144270" indent="0" algn="ctr">
              <a:buNone/>
              <a:defRPr sz="1335"/>
            </a:lvl4pPr>
            <a:lvl5pPr marL="1525270" indent="0" algn="ctr">
              <a:buNone/>
              <a:defRPr sz="1335"/>
            </a:lvl5pPr>
            <a:lvl6pPr marL="1906905" indent="0" algn="ctr">
              <a:buNone/>
              <a:defRPr sz="1335"/>
            </a:lvl6pPr>
            <a:lvl7pPr marL="2287905" indent="0" algn="ctr">
              <a:buNone/>
              <a:defRPr sz="1335"/>
            </a:lvl7pPr>
            <a:lvl8pPr marL="2669540" indent="0" algn="ctr">
              <a:buNone/>
              <a:defRPr sz="1335"/>
            </a:lvl8pPr>
            <a:lvl9pPr marL="3050540" indent="0" algn="ctr">
              <a:buNone/>
              <a:defRPr sz="1335"/>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C5E9F57-963B-4363-B25C-4BEB25CFB76A}" type="slidenum">
              <a:rPr lang="zh-CN" altLang="en-US"/>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3013200" y="2122884"/>
            <a:ext cx="4843800" cy="2730516"/>
          </a:xfrm>
        </p:spPr>
        <p:txBody>
          <a:bodyPr>
            <a:noAutofit/>
          </a:bodyPr>
          <a:lstStyle>
            <a:lvl1pPr marL="285750" indent="-285750">
              <a:buFont typeface="Arial" pitchFamily="34" charset="0"/>
              <a:buChar char="•"/>
              <a:defRPr sz="2000"/>
            </a:lvl1pPr>
            <a:lvl2pPr marL="667385" indent="-285750">
              <a:buFont typeface="Arial" pitchFamily="34" charset="0"/>
              <a:buChar char="•"/>
              <a:defRPr sz="1670"/>
            </a:lvl2pPr>
            <a:lvl3pPr marL="1000760" indent="-238125">
              <a:buFont typeface="Arial" pitchFamily="34" charset="0"/>
              <a:buChar char="•"/>
              <a:defRPr sz="1500"/>
            </a:lvl3pPr>
            <a:lvl4pPr marL="1430020" indent="-285750">
              <a:buFont typeface="Arial" pitchFamily="34" charset="0"/>
              <a:buChar char="•"/>
              <a:defRPr sz="1500"/>
            </a:lvl4pPr>
            <a:lvl5pPr marL="1811655" indent="-285750">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9F6C347-46B6-4AAA-B6E4-430E650465AE}" type="slidenum">
              <a:rPr lang="zh-CN" altLang="en-US"/>
            </a:fld>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2241550" y="3925888"/>
            <a:ext cx="6902450" cy="1793875"/>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lIns="68580" tIns="34290" rIns="68580" bIns="34290"/>
          <a:lstStyle/>
          <a:p>
            <a:endParaRPr lang="zh-CN" altLang="en-US" sz="1350" noProof="1">
              <a:cs typeface="Arial Unicode MS" pitchFamily="34" charset="-122"/>
            </a:endParaRPr>
          </a:p>
        </p:txBody>
      </p:sp>
      <p:sp>
        <p:nvSpPr>
          <p:cNvPr id="2" name="标题 1"/>
          <p:cNvSpPr>
            <a:spLocks noGrp="1"/>
          </p:cNvSpPr>
          <p:nvPr>
            <p:ph type="title" hasCustomPrompt="1"/>
          </p:nvPr>
        </p:nvSpPr>
        <p:spPr>
          <a:xfrm>
            <a:off x="2043900" y="2438165"/>
            <a:ext cx="5070600" cy="1357205"/>
          </a:xfrm>
        </p:spPr>
        <p:txBody>
          <a:bodyPr anchorCtr="0"/>
          <a:lstStyle>
            <a:lvl1pPr algn="ctr">
              <a:defRPr sz="3670"/>
            </a:lvl1pPr>
          </a:lstStyle>
          <a:p>
            <a:r>
              <a:rPr lang="zh-CN" altLang="en-US" noProof="1"/>
              <a:t>编辑标题</a:t>
            </a:r>
            <a:endParaRPr lang="zh-CN" altLang="en-US" noProof="1"/>
          </a:p>
        </p:txBody>
      </p:sp>
      <p:sp>
        <p:nvSpPr>
          <p:cNvPr id="3" name="文本占位符 2"/>
          <p:cNvSpPr>
            <a:spLocks noGrp="1"/>
          </p:cNvSpPr>
          <p:nvPr>
            <p:ph type="body" idx="1"/>
          </p:nvPr>
        </p:nvSpPr>
        <p:spPr>
          <a:xfrm>
            <a:off x="2043900" y="1705988"/>
            <a:ext cx="5070600" cy="687342"/>
          </a:xfrm>
        </p:spPr>
        <p:txBody>
          <a:bodyPr anchor="b" anchorCtr="0"/>
          <a:lstStyle>
            <a:lvl1pPr marL="0" indent="0" algn="r">
              <a:buNone/>
              <a:defRPr sz="2000">
                <a:solidFill>
                  <a:schemeClr val="tx1">
                    <a:tint val="75000"/>
                  </a:schemeClr>
                </a:solidFill>
              </a:defRPr>
            </a:lvl1pPr>
            <a:lvl2pPr marL="381635" indent="0">
              <a:buNone/>
              <a:defRPr sz="1670">
                <a:solidFill>
                  <a:schemeClr val="tx1">
                    <a:tint val="75000"/>
                  </a:schemeClr>
                </a:solidFill>
              </a:defRPr>
            </a:lvl2pPr>
            <a:lvl3pPr marL="762635" indent="0">
              <a:buNone/>
              <a:defRPr sz="1500">
                <a:solidFill>
                  <a:schemeClr val="tx1">
                    <a:tint val="75000"/>
                  </a:schemeClr>
                </a:solidFill>
              </a:defRPr>
            </a:lvl3pPr>
            <a:lvl4pPr marL="1144270" indent="0">
              <a:buNone/>
              <a:defRPr sz="1335">
                <a:solidFill>
                  <a:schemeClr val="tx1">
                    <a:tint val="75000"/>
                  </a:schemeClr>
                </a:solidFill>
              </a:defRPr>
            </a:lvl4pPr>
            <a:lvl5pPr marL="1525270" indent="0">
              <a:buNone/>
              <a:defRPr sz="1335">
                <a:solidFill>
                  <a:schemeClr val="tx1">
                    <a:tint val="75000"/>
                  </a:schemeClr>
                </a:solidFill>
              </a:defRPr>
            </a:lvl5pPr>
            <a:lvl6pPr marL="1906905" indent="0">
              <a:buNone/>
              <a:defRPr sz="1335">
                <a:solidFill>
                  <a:schemeClr val="tx1">
                    <a:tint val="75000"/>
                  </a:schemeClr>
                </a:solidFill>
              </a:defRPr>
            </a:lvl6pPr>
            <a:lvl7pPr marL="2287905" indent="0">
              <a:buNone/>
              <a:defRPr sz="1335">
                <a:solidFill>
                  <a:schemeClr val="tx1">
                    <a:tint val="75000"/>
                  </a:schemeClr>
                </a:solidFill>
              </a:defRPr>
            </a:lvl7pPr>
            <a:lvl8pPr marL="2669540" indent="0">
              <a:buNone/>
              <a:defRPr sz="1335">
                <a:solidFill>
                  <a:schemeClr val="tx1">
                    <a:tint val="75000"/>
                  </a:schemeClr>
                </a:solidFill>
              </a:defRPr>
            </a:lvl8pPr>
            <a:lvl9pPr marL="3050540" indent="0">
              <a:buNone/>
              <a:defRPr sz="1335">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045EB074-2467-406F-8862-166301CBC86B}" type="slidenum">
              <a:rPr lang="zh-CN" altLang="en-US"/>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3013200" y="1301197"/>
            <a:ext cx="4843800" cy="2018399"/>
          </a:xfrm>
        </p:spPr>
        <p:txBody>
          <a:bodyPr>
            <a:normAutofit/>
          </a:bodyPr>
          <a:lstStyle>
            <a:lvl1pPr marL="285750" indent="-285750">
              <a:buFont typeface="Arial" pitchFamily="34" charset="0"/>
              <a:buChar char="•"/>
              <a:defRPr sz="2000"/>
            </a:lvl1pPr>
            <a:lvl2pPr marL="667385" indent="-285750">
              <a:buFont typeface="Arial" pitchFamily="34" charset="0"/>
              <a:buChar char="•"/>
              <a:defRPr/>
            </a:lvl2pPr>
            <a:lvl3pPr marL="1000760" indent="-238125">
              <a:buFont typeface="Arial" pitchFamily="34" charset="0"/>
              <a:buChar char="•"/>
              <a:defRPr/>
            </a:lvl3pPr>
            <a:lvl4pPr marL="1382395" indent="-238125">
              <a:buFont typeface="Arial" pitchFamily="34" charset="0"/>
              <a:buChar char="•"/>
              <a:defRPr sz="1500"/>
            </a:lvl4pPr>
            <a:lvl5pPr marL="176339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3013200" y="3417410"/>
            <a:ext cx="4843800" cy="2018399"/>
          </a:xfrm>
        </p:spPr>
        <p:txBody>
          <a:bodyPr>
            <a:normAutofit/>
          </a:bodyPr>
          <a:lstStyle>
            <a:lvl1pPr marL="285750" indent="-285750">
              <a:buFont typeface="Arial" pitchFamily="34" charset="0"/>
              <a:buChar char="•"/>
              <a:defRPr sz="2000" baseline="0"/>
            </a:lvl1pPr>
            <a:lvl2pPr marL="667385" indent="-285750">
              <a:buFont typeface="Arial" pitchFamily="34" charset="0"/>
              <a:buChar char="•"/>
              <a:defRPr sz="1670"/>
            </a:lvl2pPr>
            <a:lvl3pPr marL="1000760" indent="-238125">
              <a:buFont typeface="Arial" pitchFamily="34" charset="0"/>
              <a:buChar char="•"/>
              <a:defRPr sz="1500"/>
            </a:lvl3pPr>
            <a:lvl4pPr marL="1382395" indent="-238125">
              <a:buFont typeface="Arial" pitchFamily="34" charset="0"/>
              <a:buChar char="•"/>
              <a:defRPr sz="1500"/>
            </a:lvl4pPr>
            <a:lvl5pPr marL="1763395" indent="-238125">
              <a:buFont typeface="Arial" pitchFamily="34" charset="0"/>
              <a:buChar char="•"/>
              <a:defRPr sz="1500"/>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628650" y="5429250"/>
            <a:ext cx="2057400" cy="231775"/>
          </a:xfrm>
        </p:spPr>
        <p:txBody>
          <a:bodyPr/>
          <a:lstStyle>
            <a:lvl1pPr>
              <a:defRPr/>
            </a:lvl1pPr>
          </a:lstStyle>
          <a:p>
            <a:fld id="{4619BE5D-8631-4540-A289-140160A55859}" type="datetimeFigureOut">
              <a:rPr lang="zh-CN" altLang="en-US"/>
            </a:fld>
            <a:endParaRPr lang="zh-CN" altLang="en-US"/>
          </a:p>
        </p:txBody>
      </p:sp>
      <p:sp>
        <p:nvSpPr>
          <p:cNvPr id="6" name="页脚占位符 5"/>
          <p:cNvSpPr>
            <a:spLocks noGrp="1"/>
          </p:cNvSpPr>
          <p:nvPr>
            <p:ph type="ftr" sz="quarter" idx="11"/>
          </p:nvPr>
        </p:nvSpPr>
        <p:spPr>
          <a:xfrm>
            <a:off x="3028950" y="5429250"/>
            <a:ext cx="3086100" cy="23177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6457950" y="5429250"/>
            <a:ext cx="2057400" cy="231775"/>
          </a:xfrm>
        </p:spPr>
        <p:txBody>
          <a:bodyPr/>
          <a:lstStyle>
            <a:lvl1pPr>
              <a:defRPr/>
            </a:lvl1pPr>
          </a:lstStyle>
          <a:p>
            <a:fld id="{482CB1F8-262A-45EB-B5C6-A733C54A096A}" type="slidenum">
              <a:rPr lang="zh-CN" altLang="en-US"/>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542"/>
            <a:ext cx="7886700" cy="75919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402214"/>
            <a:ext cx="3701528" cy="687204"/>
          </a:xfr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0540" indent="0">
              <a:buNone/>
              <a:defRPr sz="1335" b="1"/>
            </a:lvl9pPr>
          </a:lstStyle>
          <a:p>
            <a:pPr lvl="0"/>
            <a:r>
              <a:rPr lang="zh-CN" altLang="en-US" noProof="1"/>
              <a:t>单击此处编辑母版文本样式</a:t>
            </a:r>
            <a:endParaRPr lang="zh-CN" altLang="en-US" noProof="1"/>
          </a:p>
        </p:txBody>
      </p:sp>
      <p:sp>
        <p:nvSpPr>
          <p:cNvPr id="4" name="内容占位符 3"/>
          <p:cNvSpPr>
            <a:spLocks noGrp="1"/>
          </p:cNvSpPr>
          <p:nvPr>
            <p:ph sz="half" idx="2" hasCustomPrompt="1"/>
          </p:nvPr>
        </p:nvSpPr>
        <p:spPr>
          <a:xfrm>
            <a:off x="629842" y="2089418"/>
            <a:ext cx="3701528" cy="3073219"/>
          </a:xfrm>
        </p:spPr>
        <p:txBody>
          <a:bodyPr/>
          <a:lstStyle>
            <a:lvl1pPr marL="285750" indent="-285750">
              <a:buFont typeface="Arial" pitchFamily="34" charset="0"/>
              <a:buChar char="•"/>
              <a:defRPr baseline="0"/>
            </a:lvl1pPr>
            <a:lvl2pPr>
              <a:defRPr/>
            </a:lvl2pPr>
            <a:lvl3pPr>
              <a:defRPr/>
            </a:lvl3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813650" y="1402214"/>
            <a:ext cx="3701700" cy="687204"/>
          </a:xfr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0540" indent="0">
              <a:buNone/>
              <a:defRPr sz="133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hasCustomPrompt="1"/>
          </p:nvPr>
        </p:nvSpPr>
        <p:spPr>
          <a:xfrm>
            <a:off x="4813650" y="2089418"/>
            <a:ext cx="3701700" cy="3073219"/>
          </a:xfrm>
        </p:spPr>
        <p:txBody>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C5C6FBBF-84A1-402A-8001-3C7CEC197CF8}" type="slidenum">
              <a:rPr lang="zh-CN" altLang="en-US"/>
            </a:fld>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28600" y="1873664"/>
            <a:ext cx="6858000" cy="1047931"/>
          </a:xfrm>
        </p:spPr>
        <p:txBody>
          <a:bodyPr>
            <a:noAutofit/>
          </a:bodyPr>
          <a:lstStyle>
            <a:lvl1pPr algn="ctr">
              <a:defRPr sz="8005"/>
            </a:lvl1pPr>
          </a:lstStyle>
          <a:p>
            <a:r>
              <a:rPr lang="zh-CN" altLang="en-US" noProof="1"/>
              <a:t>编辑标题</a:t>
            </a:r>
            <a:endParaRPr lang="zh-CN" altLang="en-US" noProof="1"/>
          </a:p>
        </p:txBody>
      </p:sp>
      <p:sp>
        <p:nvSpPr>
          <p:cNvPr id="3" name="日期占位符 2"/>
          <p:cNvSpPr>
            <a:spLocks noGrp="1"/>
          </p:cNvSpPr>
          <p:nvPr>
            <p:ph type="dt" sz="half" idx="10"/>
          </p:nvPr>
        </p:nvSpPr>
        <p:spPr/>
        <p:txBody>
          <a:bodyPr/>
          <a:lstStyle>
            <a:lvl1pPr>
              <a:defRPr/>
            </a:lvl1pPr>
          </a:lstStyle>
          <a:p>
            <a:fld id="{4619BE5D-8631-4540-A289-140160A55859}"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B6B2C2F9-7D65-436C-8F54-A28B88F6AA28}" type="slidenum">
              <a:rPr lang="zh-CN" altLang="en-US"/>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FAD5CAE6-C0A0-4739-BE54-57EB026876C3}" type="slidenum">
              <a:rPr lang="zh-CN" altLang="en-US"/>
            </a:fld>
            <a:endParaRPr lang="zh-CN"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339"/>
            <a:ext cx="7885509" cy="702466"/>
          </a:xfrm>
        </p:spPr>
        <p:txBody>
          <a:bodyPr anchor="b"/>
          <a:lstStyle>
            <a:lvl1pPr>
              <a:defRPr sz="267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1304579"/>
            <a:ext cx="4629150" cy="3583970"/>
          </a:xfrm>
        </p:spPr>
        <p:txBody>
          <a:bodyPr/>
          <a:lstStyle>
            <a:lvl1pPr marL="0" indent="0">
              <a:buNone/>
              <a:defRPr sz="2670"/>
            </a:lvl1pPr>
            <a:lvl2pPr marL="381635" indent="0">
              <a:buNone/>
              <a:defRPr sz="2335"/>
            </a:lvl2pPr>
            <a:lvl3pPr marL="762635" indent="0">
              <a:buNone/>
              <a:defRPr sz="2000"/>
            </a:lvl3pPr>
            <a:lvl4pPr marL="1144270" indent="0">
              <a:buNone/>
              <a:defRPr sz="1670"/>
            </a:lvl4pPr>
            <a:lvl5pPr marL="1525270" indent="0">
              <a:buNone/>
              <a:defRPr sz="1670"/>
            </a:lvl5pPr>
            <a:lvl6pPr marL="1906905" indent="0">
              <a:buNone/>
              <a:defRPr sz="1670"/>
            </a:lvl6pPr>
            <a:lvl7pPr marL="2287905" indent="0">
              <a:buNone/>
              <a:defRPr sz="1670"/>
            </a:lvl7pPr>
            <a:lvl8pPr marL="2669540" indent="0">
              <a:buNone/>
              <a:defRPr sz="1670"/>
            </a:lvl8pPr>
            <a:lvl9pPr marL="3050540" indent="0">
              <a:buNone/>
              <a:defRPr sz="1670"/>
            </a:lvl9pPr>
          </a:lstStyle>
          <a:p>
            <a:endParaRPr lang="zh-CN" altLang="en-US" noProof="1"/>
          </a:p>
        </p:txBody>
      </p:sp>
      <p:sp>
        <p:nvSpPr>
          <p:cNvPr id="4" name="文本占位符 3"/>
          <p:cNvSpPr>
            <a:spLocks noGrp="1"/>
          </p:cNvSpPr>
          <p:nvPr>
            <p:ph type="body" sz="half" idx="2"/>
          </p:nvPr>
        </p:nvSpPr>
        <p:spPr>
          <a:xfrm>
            <a:off x="629841" y="1304579"/>
            <a:ext cx="2949178" cy="3590591"/>
          </a:xfrm>
        </p:spPr>
        <p:txBody>
          <a:bodyPr>
            <a:normAutofit/>
          </a:bodyPr>
          <a:lstStyle>
            <a:lvl1pPr marL="0" indent="0">
              <a:buNone/>
              <a:defRPr sz="1670"/>
            </a:lvl1pPr>
            <a:lvl2pPr marL="381635" indent="0">
              <a:buNone/>
              <a:defRPr sz="1170"/>
            </a:lvl2pPr>
            <a:lvl3pPr marL="762635" indent="0">
              <a:buNone/>
              <a:defRPr sz="1000"/>
            </a:lvl3pPr>
            <a:lvl4pPr marL="1144270" indent="0">
              <a:buNone/>
              <a:defRPr sz="835"/>
            </a:lvl4pPr>
            <a:lvl5pPr marL="1525270" indent="0">
              <a:buNone/>
              <a:defRPr sz="835"/>
            </a:lvl5pPr>
            <a:lvl6pPr marL="1906905" indent="0">
              <a:buNone/>
              <a:defRPr sz="835"/>
            </a:lvl6pPr>
            <a:lvl7pPr marL="2287905" indent="0">
              <a:buNone/>
              <a:defRPr sz="835"/>
            </a:lvl7pPr>
            <a:lvl8pPr marL="2669540" indent="0">
              <a:buNone/>
              <a:defRPr sz="835"/>
            </a:lvl8pPr>
            <a:lvl9pPr marL="3050540" indent="0">
              <a:buNone/>
              <a:defRPr sz="835"/>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C8722A27-28F9-47BF-AD63-804E6281846C}" type="slidenum">
              <a:rPr lang="zh-CN" altLang="en-US"/>
            </a:fld>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541"/>
            <a:ext cx="1971675" cy="4847503"/>
          </a:xfrm>
        </p:spPr>
        <p:txBody>
          <a:bodyPr vert="eaVert"/>
          <a:lstStyle>
            <a:lvl1pPr>
              <a:defRPr sz="2335"/>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628650" y="304541"/>
            <a:ext cx="5800725" cy="4847503"/>
          </a:xfrm>
        </p:spPr>
        <p:txBody>
          <a:bodyPr vert="eaVert"/>
          <a:lstStyle>
            <a:lvl1pPr marL="0" indent="0">
              <a:buNone/>
              <a:defRPr/>
            </a:lvl1pPr>
            <a:lvl2pPr marL="381635" indent="0">
              <a:buNone/>
              <a:defRPr/>
            </a:lvl2pPr>
            <a:lvl3pPr marL="762635" indent="0">
              <a:buNone/>
              <a:defRPr/>
            </a:lvl3pPr>
            <a:lvl4pPr marL="1144270" indent="0">
              <a:buNone/>
              <a:defRPr/>
            </a:lvl4pPr>
            <a:lvl5pPr marL="1525270" indent="0">
              <a:buNone/>
              <a:defRPr/>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DCBC4AB-657F-4FB1-90B9-E0FAA6307575}"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4101"/>
            <a:ext cx="10514028" cy="836502"/>
          </a:xfrm>
        </p:spPr>
        <p:txBody>
          <a:bodyPr anchor="b"/>
          <a:lstStyle>
            <a:lvl1pPr>
              <a:defRPr sz="318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96" y="1553502"/>
            <a:ext cx="6172209" cy="4267817"/>
          </a:xfrm>
        </p:spPr>
        <p:txBody>
          <a:bodyPr/>
          <a:lstStyle>
            <a:lvl1pPr marL="0" indent="0">
              <a:buNone/>
              <a:defRPr sz="3180"/>
            </a:lvl1pPr>
            <a:lvl2pPr marL="454025" indent="0">
              <a:buNone/>
              <a:defRPr sz="2780"/>
            </a:lvl2pPr>
            <a:lvl3pPr marL="908050" indent="0">
              <a:buNone/>
              <a:defRPr sz="2385"/>
            </a:lvl3pPr>
            <a:lvl4pPr marL="1362075" indent="0">
              <a:buNone/>
              <a:defRPr sz="1985"/>
            </a:lvl4pPr>
            <a:lvl5pPr marL="1816100" indent="0">
              <a:buNone/>
              <a:defRPr sz="1985"/>
            </a:lvl5pPr>
            <a:lvl6pPr marL="2270760" indent="0">
              <a:buNone/>
              <a:defRPr sz="1985"/>
            </a:lvl6pPr>
            <a:lvl7pPr marL="2724785" indent="0">
              <a:buNone/>
              <a:defRPr sz="1985"/>
            </a:lvl7pPr>
            <a:lvl8pPr marL="3178810" indent="0">
              <a:buNone/>
              <a:defRPr sz="1985"/>
            </a:lvl8pPr>
            <a:lvl9pPr marL="3632835" indent="0">
              <a:buNone/>
              <a:defRPr sz="1985"/>
            </a:lvl9pPr>
          </a:lstStyle>
          <a:p>
            <a:endParaRPr lang="zh-CN" altLang="en-US" noProof="1"/>
          </a:p>
        </p:txBody>
      </p:sp>
      <p:sp>
        <p:nvSpPr>
          <p:cNvPr id="4" name="文本占位符 3"/>
          <p:cNvSpPr>
            <a:spLocks noGrp="1"/>
          </p:cNvSpPr>
          <p:nvPr>
            <p:ph type="body" sz="half" idx="2"/>
          </p:nvPr>
        </p:nvSpPr>
        <p:spPr>
          <a:xfrm>
            <a:off x="839789" y="1553502"/>
            <a:ext cx="3932243" cy="4275702"/>
          </a:xfrm>
        </p:spPr>
        <p:txBody>
          <a:bodyPr/>
          <a:lstStyle>
            <a:lvl1pPr marL="0" indent="0">
              <a:buNone/>
              <a:defRPr sz="1985"/>
            </a:lvl1pPr>
            <a:lvl2pPr marL="454025" indent="0">
              <a:buNone/>
              <a:defRPr sz="1390"/>
            </a:lvl2pPr>
            <a:lvl3pPr marL="908050" indent="0">
              <a:buNone/>
              <a:defRPr sz="1190"/>
            </a:lvl3pPr>
            <a:lvl4pPr marL="1362075" indent="0">
              <a:buNone/>
              <a:defRPr sz="995"/>
            </a:lvl4pPr>
            <a:lvl5pPr marL="1816100" indent="0">
              <a:buNone/>
              <a:defRPr sz="995"/>
            </a:lvl5pPr>
            <a:lvl6pPr marL="2270760" indent="0">
              <a:buNone/>
              <a:defRPr sz="995"/>
            </a:lvl6pPr>
            <a:lvl7pPr marL="2724785" indent="0">
              <a:buNone/>
              <a:defRPr sz="995"/>
            </a:lvl7pPr>
            <a:lvl8pPr marL="3178810" indent="0">
              <a:buNone/>
              <a:defRPr sz="995"/>
            </a:lvl8pPr>
            <a:lvl9pPr marL="3632835" indent="0">
              <a:buNone/>
              <a:defRPr sz="995"/>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BCB58418-AFA6-44FC-9E6A-E84B7B77F8A5}" type="slidenum">
              <a:rPr lang="zh-CN" altLang="en-US"/>
            </a:fld>
            <a:endParaRPr lang="zh-CN"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03269"/>
            <a:ext cx="7886700" cy="484630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fld id="{4619BE5D-8631-4540-A289-140160A55859}"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3A76807A-7266-4B1B-B3EB-E61927E4BC13}" type="slidenum">
              <a:rPr lang="zh-CN" altLang="en-US"/>
            </a:fld>
            <a:endParaRPr lang="zh-CN" alt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764398"/>
            <a:ext cx="6858000" cy="1047241"/>
          </a:xfrm>
        </p:spPr>
        <p:txBody>
          <a:bodyPr anchor="b">
            <a:normAutofit/>
          </a:bodyPr>
          <a:lstStyle>
            <a:lvl1pPr algn="ctr">
              <a:defRPr sz="450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925499"/>
            <a:ext cx="6858000" cy="697719"/>
          </a:xfrm>
        </p:spPr>
        <p:txBody>
          <a:bodyPr>
            <a:normAutofit/>
          </a:bodyPr>
          <a:lstStyle>
            <a:lvl1pPr marL="0" indent="0" algn="ctr">
              <a:buNone/>
              <a:defRPr sz="1670"/>
            </a:lvl1pPr>
            <a:lvl2pPr marL="381000" indent="0" algn="ctr">
              <a:buNone/>
              <a:defRPr sz="1670"/>
            </a:lvl2pPr>
            <a:lvl3pPr marL="762635" indent="0" algn="ctr">
              <a:buNone/>
              <a:defRPr sz="1500"/>
            </a:lvl3pPr>
            <a:lvl4pPr marL="1143635" indent="0" algn="ctr">
              <a:buNone/>
              <a:defRPr sz="1335"/>
            </a:lvl4pPr>
            <a:lvl5pPr marL="1525270" indent="0" algn="ctr">
              <a:buNone/>
              <a:defRPr sz="1335"/>
            </a:lvl5pPr>
            <a:lvl6pPr marL="1906270" indent="0" algn="ctr">
              <a:buNone/>
              <a:defRPr sz="1335"/>
            </a:lvl6pPr>
            <a:lvl7pPr marL="2287905" indent="0" algn="ctr">
              <a:buNone/>
              <a:defRPr sz="1335"/>
            </a:lvl7pPr>
            <a:lvl8pPr marL="2668905" indent="0" algn="ctr">
              <a:buNone/>
              <a:defRPr sz="1335"/>
            </a:lvl8pPr>
            <a:lvl9pPr marL="3050540" indent="0" algn="ctr">
              <a:buNone/>
              <a:defRPr sz="1335"/>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013200" y="2122649"/>
            <a:ext cx="4843800" cy="2730213"/>
          </a:xfrm>
        </p:spPr>
        <p:txBody>
          <a:bodyPr>
            <a:noAutofit/>
          </a:bodyPr>
          <a:lstStyle>
            <a:lvl1pPr marL="285750" indent="-285750">
              <a:buFont typeface="Arial" pitchFamily="34" charset="0"/>
              <a:buChar char="•"/>
              <a:defRPr sz="2000"/>
            </a:lvl1pPr>
            <a:lvl2pPr marL="667385" indent="-285750">
              <a:buFont typeface="Arial" pitchFamily="34" charset="0"/>
              <a:buChar char="•"/>
              <a:defRPr sz="1670"/>
            </a:lvl2pPr>
            <a:lvl3pPr marL="1000760" indent="-238125">
              <a:buFont typeface="Arial" pitchFamily="34" charset="0"/>
              <a:buChar char="•"/>
              <a:defRPr sz="1500"/>
            </a:lvl3pPr>
            <a:lvl4pPr marL="1430020" indent="-285750">
              <a:buFont typeface="Arial" pitchFamily="34" charset="0"/>
              <a:buChar char="•"/>
              <a:defRPr sz="1500"/>
            </a:lvl4pPr>
            <a:lvl5pPr marL="1811020" indent="-285750">
              <a:buFont typeface="Arial" pitchFamily="34" charset="0"/>
              <a:buChar char="•"/>
              <a:defRPr sz="15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043900" y="2437895"/>
            <a:ext cx="5070600" cy="1357055"/>
          </a:xfrm>
        </p:spPr>
        <p:txBody>
          <a:bodyPr anchor="ctr" anchorCtr="0">
            <a:normAutofit/>
          </a:bodyPr>
          <a:lstStyle>
            <a:lvl1pPr algn="ctr">
              <a:defRPr sz="367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2043900" y="1705799"/>
            <a:ext cx="5070600" cy="687266"/>
          </a:xfrm>
        </p:spPr>
        <p:txBody>
          <a:bodyPr anchor="b" anchorCtr="0"/>
          <a:lstStyle>
            <a:lvl1pPr marL="0" indent="0" algn="r">
              <a:buNone/>
              <a:defRPr sz="2000">
                <a:solidFill>
                  <a:schemeClr val="tx1">
                    <a:tint val="75000"/>
                  </a:schemeClr>
                </a:solidFill>
              </a:defRPr>
            </a:lvl1pPr>
            <a:lvl2pPr marL="381000" indent="0">
              <a:buNone/>
              <a:defRPr sz="1670">
                <a:solidFill>
                  <a:schemeClr val="tx1">
                    <a:tint val="75000"/>
                  </a:schemeClr>
                </a:solidFill>
              </a:defRPr>
            </a:lvl2pPr>
            <a:lvl3pPr marL="762635" indent="0">
              <a:buNone/>
              <a:defRPr sz="1500">
                <a:solidFill>
                  <a:schemeClr val="tx1">
                    <a:tint val="75000"/>
                  </a:schemeClr>
                </a:solidFill>
              </a:defRPr>
            </a:lvl3pPr>
            <a:lvl4pPr marL="1143635" indent="0">
              <a:buNone/>
              <a:defRPr sz="1335">
                <a:solidFill>
                  <a:schemeClr val="tx1">
                    <a:tint val="75000"/>
                  </a:schemeClr>
                </a:solidFill>
              </a:defRPr>
            </a:lvl4pPr>
            <a:lvl5pPr marL="1525270" indent="0">
              <a:buNone/>
              <a:defRPr sz="1335">
                <a:solidFill>
                  <a:schemeClr val="tx1">
                    <a:tint val="75000"/>
                  </a:schemeClr>
                </a:solidFill>
              </a:defRPr>
            </a:lvl5pPr>
            <a:lvl6pPr marL="1906270" indent="0">
              <a:buNone/>
              <a:defRPr sz="1335">
                <a:solidFill>
                  <a:schemeClr val="tx1">
                    <a:tint val="75000"/>
                  </a:schemeClr>
                </a:solidFill>
              </a:defRPr>
            </a:lvl6pPr>
            <a:lvl7pPr marL="2287905" indent="0">
              <a:buNone/>
              <a:defRPr sz="1335">
                <a:solidFill>
                  <a:schemeClr val="tx1">
                    <a:tint val="75000"/>
                  </a:schemeClr>
                </a:solidFill>
              </a:defRPr>
            </a:lvl7pPr>
            <a:lvl8pPr marL="2668905" indent="0">
              <a:buNone/>
              <a:defRPr sz="1335">
                <a:solidFill>
                  <a:schemeClr val="tx1">
                    <a:tint val="75000"/>
                  </a:schemeClr>
                </a:solidFill>
              </a:defRPr>
            </a:lvl8pPr>
            <a:lvl9pPr marL="3050540" indent="0">
              <a:buNone/>
              <a:defRPr sz="1335">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FF7DF-07DD-47C1-98D1-17151FFBFFA9}" type="slidenum">
              <a:rPr lang="zh-CN" altLang="en-US" smtClean="0"/>
            </a:fld>
            <a:endParaRPr lang="zh-CN" altLang="en-US"/>
          </a:p>
        </p:txBody>
      </p:sp>
      <p:sp>
        <p:nvSpPr>
          <p:cNvPr id="7" name="Freeform 5"/>
          <p:cNvSpPr>
            <a:spLocks noEditPoints="1"/>
          </p:cNvSpPr>
          <p:nvPr userDrawn="1"/>
        </p:nvSpPr>
        <p:spPr bwMode="auto">
          <a:xfrm>
            <a:off x="2241399" y="3924682"/>
            <a:ext cx="6902601" cy="1794763"/>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vert="horz" wrap="square" lIns="68580" tIns="34290" rIns="68580" bIns="34290" numCol="1" anchor="t" anchorCtr="0" compatLnSpc="1"/>
          <a:lstStyle/>
          <a:p>
            <a:endParaRPr lang="zh-CN" altLang="en-US" sz="1350">
              <a:latin typeface="Arial" pitchFamily="34" charset="0"/>
              <a:ea typeface="黑体" pitchFamily="49" charset="-122"/>
              <a:cs typeface="Arial Unicode MS" pitchFamily="34"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hasCustomPrompt="1"/>
          </p:nvPr>
        </p:nvSpPr>
        <p:spPr>
          <a:xfrm>
            <a:off x="3013200" y="1301053"/>
            <a:ext cx="4843800" cy="2018175"/>
          </a:xfrm>
        </p:spPr>
        <p:txBody>
          <a:bodyPr>
            <a:normAutofit/>
          </a:bodyPr>
          <a:lstStyle>
            <a:lvl1pPr marL="285750" indent="-285750">
              <a:buFont typeface="Arial" pitchFamily="34" charset="0"/>
              <a:buChar char="•"/>
              <a:defRPr sz="2000"/>
            </a:lvl1pPr>
            <a:lvl2pPr marL="667385" indent="-285750">
              <a:buFont typeface="Arial" pitchFamily="34" charset="0"/>
              <a:buChar char="•"/>
              <a:defRPr/>
            </a:lvl2pPr>
            <a:lvl3pPr marL="1000760" indent="-238125">
              <a:buFont typeface="Arial" pitchFamily="34" charset="0"/>
              <a:buChar char="•"/>
              <a:defRPr/>
            </a:lvl3pPr>
            <a:lvl4pPr marL="1382395" indent="-238125">
              <a:buFont typeface="Arial" pitchFamily="34" charset="0"/>
              <a:buChar char="•"/>
              <a:defRPr sz="1500"/>
            </a:lvl4pPr>
            <a:lvl5pPr marL="1763395" indent="-238125">
              <a:buFont typeface="Arial" pitchFamily="34" charset="0"/>
              <a:buChar char="•"/>
              <a:defRPr sz="15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3013200" y="3417031"/>
            <a:ext cx="4843800" cy="2018175"/>
          </a:xfrm>
        </p:spPr>
        <p:txBody>
          <a:bodyPr>
            <a:normAutofit/>
          </a:bodyPr>
          <a:lstStyle>
            <a:lvl1pPr marL="285750" indent="-285750">
              <a:buFont typeface="Arial" pitchFamily="34" charset="0"/>
              <a:buChar char="•"/>
              <a:defRPr sz="2000" baseline="0"/>
            </a:lvl1pPr>
            <a:lvl2pPr marL="667385" indent="-285750">
              <a:buFont typeface="Arial" pitchFamily="34" charset="0"/>
              <a:buChar char="•"/>
              <a:defRPr sz="1670"/>
            </a:lvl2pPr>
            <a:lvl3pPr marL="1000760" indent="-238125">
              <a:buFont typeface="Arial" pitchFamily="34" charset="0"/>
              <a:buChar char="•"/>
              <a:defRPr sz="1500"/>
            </a:lvl3pPr>
            <a:lvl4pPr marL="1382395" indent="-238125">
              <a:buFont typeface="Arial" pitchFamily="34" charset="0"/>
              <a:buChar char="•"/>
              <a:defRPr sz="1500"/>
            </a:lvl4pPr>
            <a:lvl5pPr marL="1763395" indent="-238125">
              <a:buFont typeface="Arial" pitchFamily="34" charset="0"/>
              <a:buChar char="•"/>
              <a:defRPr sz="15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5" name="日期占位符 4"/>
          <p:cNvSpPr>
            <a:spLocks noGrp="1"/>
          </p:cNvSpPr>
          <p:nvPr>
            <p:ph type="dt" sz="half" idx="10"/>
          </p:nvPr>
        </p:nvSpPr>
        <p:spPr>
          <a:xfrm>
            <a:off x="628650" y="5429355"/>
            <a:ext cx="2057400" cy="231690"/>
          </a:xfrm>
        </p:spPr>
        <p:txBody>
          <a:bodyPr/>
          <a:lstStyle/>
          <a:p>
            <a:fld id="{4619BE5D-8631-4540-A289-140160A55859}" type="datetimeFigureOut">
              <a:rPr lang="zh-CN" altLang="en-US" smtClean="0"/>
            </a:fld>
            <a:endParaRPr lang="zh-CN" altLang="en-US"/>
          </a:p>
        </p:txBody>
      </p:sp>
      <p:sp>
        <p:nvSpPr>
          <p:cNvPr id="6" name="页脚占位符 5"/>
          <p:cNvSpPr>
            <a:spLocks noGrp="1"/>
          </p:cNvSpPr>
          <p:nvPr>
            <p:ph type="ftr" sz="quarter" idx="11"/>
          </p:nvPr>
        </p:nvSpPr>
        <p:spPr>
          <a:xfrm>
            <a:off x="3028950" y="5429355"/>
            <a:ext cx="3086100" cy="231690"/>
          </a:xfrm>
        </p:spPr>
        <p:txBody>
          <a:bodyPr/>
          <a:lstStyle/>
          <a:p>
            <a:endParaRPr lang="zh-CN" altLang="en-US"/>
          </a:p>
        </p:txBody>
      </p:sp>
      <p:sp>
        <p:nvSpPr>
          <p:cNvPr id="7" name="灯片编号占位符 6"/>
          <p:cNvSpPr>
            <a:spLocks noGrp="1"/>
          </p:cNvSpPr>
          <p:nvPr>
            <p:ph type="sldNum" sz="quarter" idx="12"/>
          </p:nvPr>
        </p:nvSpPr>
        <p:spPr>
          <a:xfrm>
            <a:off x="6457950" y="5429355"/>
            <a:ext cx="2057400" cy="231690"/>
          </a:xfrm>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508"/>
            <a:ext cx="7886700" cy="759108"/>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402059"/>
            <a:ext cx="3701528" cy="687127"/>
          </a:xfrm>
        </p:spPr>
        <p:txBody>
          <a:bodyPr anchor="b"/>
          <a:lstStyle>
            <a:lvl1pPr marL="0" indent="0">
              <a:buNone/>
              <a:defRPr sz="2000" b="1"/>
            </a:lvl1pPr>
            <a:lvl2pPr marL="381000" indent="0">
              <a:buNone/>
              <a:defRPr sz="1670" b="1"/>
            </a:lvl2pPr>
            <a:lvl3pPr marL="762635" indent="0">
              <a:buNone/>
              <a:defRPr sz="1500" b="1"/>
            </a:lvl3pPr>
            <a:lvl4pPr marL="1143635" indent="0">
              <a:buNone/>
              <a:defRPr sz="1335" b="1"/>
            </a:lvl4pPr>
            <a:lvl5pPr marL="1525270" indent="0">
              <a:buNone/>
              <a:defRPr sz="1335" b="1"/>
            </a:lvl5pPr>
            <a:lvl6pPr marL="1906270" indent="0">
              <a:buNone/>
              <a:defRPr sz="1335" b="1"/>
            </a:lvl6pPr>
            <a:lvl7pPr marL="2287905" indent="0">
              <a:buNone/>
              <a:defRPr sz="1335" b="1"/>
            </a:lvl7pPr>
            <a:lvl8pPr marL="2668905" indent="0">
              <a:buNone/>
              <a:defRPr sz="1335" b="1"/>
            </a:lvl8pPr>
            <a:lvl9pPr marL="3050540" indent="0">
              <a:buNone/>
              <a:defRPr sz="13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hasCustomPrompt="1"/>
          </p:nvPr>
        </p:nvSpPr>
        <p:spPr>
          <a:xfrm>
            <a:off x="629842" y="2089186"/>
            <a:ext cx="3701528" cy="3072878"/>
          </a:xfrm>
        </p:spPr>
        <p:txBody>
          <a:bodyPr/>
          <a:lstStyle>
            <a:lvl1pPr marL="285750" indent="-285750">
              <a:buFont typeface="Arial" pitchFamily="34" charset="0"/>
              <a:buChar char="•"/>
              <a:defRPr baseline="0"/>
            </a:lvl1pPr>
            <a:lvl2pPr>
              <a:defRPr/>
            </a:lvl2pPr>
            <a:lvl3pPr>
              <a:defRPr/>
            </a:lvl3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5" name="文本占位符 4"/>
          <p:cNvSpPr>
            <a:spLocks noGrp="1"/>
          </p:cNvSpPr>
          <p:nvPr>
            <p:ph type="body" sz="quarter" idx="3"/>
          </p:nvPr>
        </p:nvSpPr>
        <p:spPr>
          <a:xfrm>
            <a:off x="4813650" y="1402059"/>
            <a:ext cx="3701700" cy="687127"/>
          </a:xfrm>
        </p:spPr>
        <p:txBody>
          <a:bodyPr anchor="b"/>
          <a:lstStyle>
            <a:lvl1pPr marL="0" indent="0">
              <a:buNone/>
              <a:defRPr sz="2000" b="1"/>
            </a:lvl1pPr>
            <a:lvl2pPr marL="381000" indent="0">
              <a:buNone/>
              <a:defRPr sz="1670" b="1"/>
            </a:lvl2pPr>
            <a:lvl3pPr marL="762635" indent="0">
              <a:buNone/>
              <a:defRPr sz="1500" b="1"/>
            </a:lvl3pPr>
            <a:lvl4pPr marL="1143635" indent="0">
              <a:buNone/>
              <a:defRPr sz="1335" b="1"/>
            </a:lvl4pPr>
            <a:lvl5pPr marL="1525270" indent="0">
              <a:buNone/>
              <a:defRPr sz="1335" b="1"/>
            </a:lvl5pPr>
            <a:lvl6pPr marL="1906270" indent="0">
              <a:buNone/>
              <a:defRPr sz="1335" b="1"/>
            </a:lvl6pPr>
            <a:lvl7pPr marL="2287905" indent="0">
              <a:buNone/>
              <a:defRPr sz="1335" b="1"/>
            </a:lvl7pPr>
            <a:lvl8pPr marL="2668905" indent="0">
              <a:buNone/>
              <a:defRPr sz="1335" b="1"/>
            </a:lvl8pPr>
            <a:lvl9pPr marL="3050540" indent="0">
              <a:buNone/>
              <a:defRPr sz="13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hasCustomPrompt="1"/>
          </p:nvPr>
        </p:nvSpPr>
        <p:spPr>
          <a:xfrm>
            <a:off x="4813650" y="2089186"/>
            <a:ext cx="3701700" cy="3072878"/>
          </a:xfrm>
        </p:spPr>
        <p:txBody>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2241399" y="3924682"/>
            <a:ext cx="6902601" cy="1794763"/>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vert="horz" wrap="square" lIns="68580" tIns="34290" rIns="68580" bIns="34290" numCol="1" anchor="t" anchorCtr="0" compatLnSpc="1"/>
          <a:lstStyle/>
          <a:p>
            <a:endParaRPr lang="zh-CN" altLang="en-US" sz="1350">
              <a:latin typeface="Arial" pitchFamily="34" charset="0"/>
              <a:ea typeface="黑体" pitchFamily="49" charset="-122"/>
              <a:cs typeface="Arial Unicode MS" pitchFamily="34" charset="-122"/>
            </a:endParaRPr>
          </a:p>
        </p:txBody>
      </p:sp>
      <p:sp>
        <p:nvSpPr>
          <p:cNvPr id="2" name="标题 1"/>
          <p:cNvSpPr>
            <a:spLocks noGrp="1"/>
          </p:cNvSpPr>
          <p:nvPr>
            <p:ph type="title" hasCustomPrompt="1"/>
          </p:nvPr>
        </p:nvSpPr>
        <p:spPr>
          <a:xfrm>
            <a:off x="1128600" y="1873456"/>
            <a:ext cx="6858000" cy="1047814"/>
          </a:xfrm>
        </p:spPr>
        <p:txBody>
          <a:bodyPr>
            <a:noAutofit/>
          </a:bodyPr>
          <a:lstStyle>
            <a:lvl1pPr algn="ctr">
              <a:defRPr sz="8005"/>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296"/>
            <a:ext cx="7885509" cy="702388"/>
          </a:xfrm>
        </p:spPr>
        <p:txBody>
          <a:bodyPr anchor="b"/>
          <a:lstStyle>
            <a:lvl1pPr>
              <a:defRPr sz="267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1304435"/>
            <a:ext cx="4629150" cy="3583573"/>
          </a:xfrm>
        </p:spPr>
        <p:txBody>
          <a:bodyPr/>
          <a:lstStyle>
            <a:lvl1pPr marL="0" indent="0">
              <a:buNone/>
              <a:defRPr sz="2670"/>
            </a:lvl1pPr>
            <a:lvl2pPr marL="381000" indent="0">
              <a:buNone/>
              <a:defRPr sz="2335"/>
            </a:lvl2pPr>
            <a:lvl3pPr marL="762635" indent="0">
              <a:buNone/>
              <a:defRPr sz="2000"/>
            </a:lvl3pPr>
            <a:lvl4pPr marL="1143635" indent="0">
              <a:buNone/>
              <a:defRPr sz="1670"/>
            </a:lvl4pPr>
            <a:lvl5pPr marL="1525270" indent="0">
              <a:buNone/>
              <a:defRPr sz="1670"/>
            </a:lvl5pPr>
            <a:lvl6pPr marL="1906270" indent="0">
              <a:buNone/>
              <a:defRPr sz="1670"/>
            </a:lvl6pPr>
            <a:lvl7pPr marL="2287905" indent="0">
              <a:buNone/>
              <a:defRPr sz="1670"/>
            </a:lvl7pPr>
            <a:lvl8pPr marL="2668905" indent="0">
              <a:buNone/>
              <a:defRPr sz="1670"/>
            </a:lvl8pPr>
            <a:lvl9pPr marL="3050540" indent="0">
              <a:buNone/>
              <a:defRPr sz="1670"/>
            </a:lvl9pPr>
          </a:lstStyle>
          <a:p>
            <a:endParaRPr lang="zh-CN" altLang="en-US"/>
          </a:p>
        </p:txBody>
      </p:sp>
      <p:sp>
        <p:nvSpPr>
          <p:cNvPr id="4" name="文本占位符 3"/>
          <p:cNvSpPr>
            <a:spLocks noGrp="1"/>
          </p:cNvSpPr>
          <p:nvPr>
            <p:ph type="body" sz="half" idx="2"/>
          </p:nvPr>
        </p:nvSpPr>
        <p:spPr>
          <a:xfrm>
            <a:off x="629841" y="1304435"/>
            <a:ext cx="2949178" cy="3590193"/>
          </a:xfrm>
        </p:spPr>
        <p:txBody>
          <a:bodyPr>
            <a:normAutofit/>
          </a:bodyPr>
          <a:lstStyle>
            <a:lvl1pPr marL="0" indent="0">
              <a:buNone/>
              <a:defRPr sz="1670"/>
            </a:lvl1pPr>
            <a:lvl2pPr marL="381000" indent="0">
              <a:buNone/>
              <a:defRPr sz="1170"/>
            </a:lvl2pPr>
            <a:lvl3pPr marL="762635" indent="0">
              <a:buNone/>
              <a:defRPr sz="1000"/>
            </a:lvl3pPr>
            <a:lvl4pPr marL="1143635" indent="0">
              <a:buNone/>
              <a:defRPr sz="835"/>
            </a:lvl4pPr>
            <a:lvl5pPr marL="1525270" indent="0">
              <a:buNone/>
              <a:defRPr sz="835"/>
            </a:lvl5pPr>
            <a:lvl6pPr marL="1906270" indent="0">
              <a:buNone/>
              <a:defRPr sz="835"/>
            </a:lvl6pPr>
            <a:lvl7pPr marL="2287905" indent="0">
              <a:buNone/>
              <a:defRPr sz="835"/>
            </a:lvl7pPr>
            <a:lvl8pPr marL="2668905" indent="0">
              <a:buNone/>
              <a:defRPr sz="835"/>
            </a:lvl8pPr>
            <a:lvl9pPr marL="3050540" indent="0">
              <a:buNone/>
              <a:defRPr sz="83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507"/>
            <a:ext cx="1971675" cy="4846965"/>
          </a:xfrm>
        </p:spPr>
        <p:txBody>
          <a:bodyPr vert="eaVert">
            <a:normAutofit/>
          </a:bodyPr>
          <a:lstStyle>
            <a:lvl1pPr>
              <a:defRPr sz="2335"/>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hasCustomPrompt="1"/>
          </p:nvPr>
        </p:nvSpPr>
        <p:spPr>
          <a:xfrm>
            <a:off x="628650" y="304507"/>
            <a:ext cx="5800725" cy="4846965"/>
          </a:xfrm>
        </p:spPr>
        <p:txBody>
          <a:bodyPr vert="eaVert"/>
          <a:lstStyle>
            <a:lvl1pPr marL="0" indent="0">
              <a:buNone/>
              <a:defRPr/>
            </a:lvl1pPr>
            <a:lvl2pPr marL="381000" indent="0">
              <a:buNone/>
              <a:defRPr/>
            </a:lvl2pPr>
            <a:lvl3pPr marL="762635" indent="0">
              <a:buNone/>
              <a:defRPr/>
            </a:lvl3pPr>
            <a:lvl4pPr marL="1143635" indent="0">
              <a:buNone/>
              <a:defRPr/>
            </a:lvl4pPr>
            <a:lvl5pPr marL="1525270" indent="0">
              <a:buNone/>
              <a:defRPr/>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13" y="362650"/>
            <a:ext cx="2628904" cy="5772442"/>
          </a:xfrm>
        </p:spPr>
        <p:txBody>
          <a:bodyPr vert="eaVert"/>
          <a:lstStyle>
            <a:lvl1pPr>
              <a:defRPr sz="278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1" y="362650"/>
            <a:ext cx="7734312" cy="5772442"/>
          </a:xfrm>
        </p:spPr>
        <p:txBody>
          <a:bodyPr vert="eaVert"/>
          <a:lstStyle>
            <a:lvl1pPr marL="0" indent="0">
              <a:buNone/>
              <a:defRPr/>
            </a:lvl1pPr>
            <a:lvl2pPr marL="454025" indent="0">
              <a:buNone/>
              <a:defRPr/>
            </a:lvl2pPr>
            <a:lvl3pPr marL="908050" indent="0">
              <a:buNone/>
              <a:defRPr/>
            </a:lvl3pPr>
            <a:lvl4pPr marL="1362075" indent="0">
              <a:buNone/>
              <a:defRPr/>
            </a:lvl4pPr>
            <a:lvl5pPr marL="1816100" indent="0">
              <a:buNone/>
              <a:defRPr/>
            </a:lvl5p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4619BE5D-8631-4540-A289-140160A5585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AD96FED-BC11-4C3F-9073-57CDB1C84C7C}" type="slidenum">
              <a:rPr lang="zh-CN" altLang="en-US"/>
            </a:fld>
            <a:endParaRPr lang="zh-CN" alt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p>
            <a:fld id="{4619BE5D-8631-4540-A289-140160A55859}" type="datetimeFigureOut">
              <a:rPr lang="zh-CN" altLang="en-US" smtClean="0"/>
            </a:fld>
            <a:endParaRPr lang="zh-CN" altLang="en-US" dirty="0"/>
          </a:p>
        </p:txBody>
      </p:sp>
      <p:sp>
        <p:nvSpPr>
          <p:cNvPr id="4" name="页脚占位符 3"/>
          <p:cNvSpPr>
            <a:spLocks noGrp="1"/>
          </p:cNvSpPr>
          <p:nvPr>
            <p:ph type="ftr" sz="quarter" idx="11"/>
          </p:nvPr>
        </p:nvSpPr>
        <p:spPr/>
        <p:txBody>
          <a:bodyPr>
            <a:normAutofit/>
          </a:bodyPr>
          <a:lstStyle/>
          <a:p>
            <a:endParaRPr lang="zh-CN" altLang="en-US" dirty="0"/>
          </a:p>
        </p:txBody>
      </p:sp>
      <p:sp>
        <p:nvSpPr>
          <p:cNvPr id="5" name="灯片编号占位符 4"/>
          <p:cNvSpPr>
            <a:spLocks noGrp="1"/>
          </p:cNvSpPr>
          <p:nvPr>
            <p:ph type="sldNum" sz="quarter" idx="12"/>
          </p:nvPr>
        </p:nvSpPr>
        <p:spPr/>
        <p:txBody>
          <a:bodyPr>
            <a:normAutofit/>
          </a:bodyPr>
          <a:lstStyle/>
          <a:p>
            <a:fld id="{54BFF7DF-07DD-47C1-98D1-17151FFBFFA9}" type="slidenum">
              <a:rPr lang="zh-CN" altLang="en-US" smtClean="0"/>
            </a:fld>
            <a:endParaRPr lang="zh-CN" altLang="en-US" dirty="0"/>
          </a:p>
        </p:txBody>
      </p:sp>
      <p:sp>
        <p:nvSpPr>
          <p:cNvPr id="7" name="内容占位符 6"/>
          <p:cNvSpPr>
            <a:spLocks noGrp="1"/>
          </p:cNvSpPr>
          <p:nvPr>
            <p:ph sz="quarter" idx="13"/>
          </p:nvPr>
        </p:nvSpPr>
        <p:spPr>
          <a:xfrm>
            <a:off x="629100" y="303236"/>
            <a:ext cx="7886700" cy="4845766"/>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764398"/>
            <a:ext cx="6858000" cy="1047241"/>
          </a:xfrm>
        </p:spPr>
        <p:txBody>
          <a:bodyPr anchor="b">
            <a:normAutofit/>
          </a:bodyPr>
          <a:lstStyle>
            <a:lvl1pPr algn="ctr">
              <a:defRPr sz="450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925499"/>
            <a:ext cx="6858000" cy="697719"/>
          </a:xfrm>
        </p:spPr>
        <p:txBody>
          <a:bodyPr>
            <a:normAutofit/>
          </a:bodyPr>
          <a:lstStyle>
            <a:lvl1pPr marL="0" indent="0" algn="ctr">
              <a:buNone/>
              <a:defRPr sz="1670"/>
            </a:lvl1pPr>
            <a:lvl2pPr marL="381000" indent="0" algn="ctr">
              <a:buNone/>
              <a:defRPr sz="1670"/>
            </a:lvl2pPr>
            <a:lvl3pPr marL="762635" indent="0" algn="ctr">
              <a:buNone/>
              <a:defRPr sz="1500"/>
            </a:lvl3pPr>
            <a:lvl4pPr marL="1143635" indent="0" algn="ctr">
              <a:buNone/>
              <a:defRPr sz="1335"/>
            </a:lvl4pPr>
            <a:lvl5pPr marL="1525270" indent="0" algn="ctr">
              <a:buNone/>
              <a:defRPr sz="1335"/>
            </a:lvl5pPr>
            <a:lvl6pPr marL="1906270" indent="0" algn="ctr">
              <a:buNone/>
              <a:defRPr sz="1335"/>
            </a:lvl6pPr>
            <a:lvl7pPr marL="2287905" indent="0" algn="ctr">
              <a:buNone/>
              <a:defRPr sz="1335"/>
            </a:lvl7pPr>
            <a:lvl8pPr marL="2668905" indent="0" algn="ctr">
              <a:buNone/>
              <a:defRPr sz="1335"/>
            </a:lvl8pPr>
            <a:lvl9pPr marL="3050540" indent="0" algn="ctr">
              <a:buNone/>
              <a:defRPr sz="1335"/>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013200" y="2122649"/>
            <a:ext cx="4843800" cy="2730213"/>
          </a:xfrm>
        </p:spPr>
        <p:txBody>
          <a:bodyPr>
            <a:noAutofit/>
          </a:bodyPr>
          <a:lstStyle>
            <a:lvl1pPr marL="285750" indent="-285750">
              <a:buFont typeface="Arial" pitchFamily="34" charset="0"/>
              <a:buChar char="•"/>
              <a:defRPr sz="2000"/>
            </a:lvl1pPr>
            <a:lvl2pPr marL="667385" indent="-285750">
              <a:buFont typeface="Arial" pitchFamily="34" charset="0"/>
              <a:buChar char="•"/>
              <a:defRPr sz="1670"/>
            </a:lvl2pPr>
            <a:lvl3pPr marL="1000760" indent="-238125">
              <a:buFont typeface="Arial" pitchFamily="34" charset="0"/>
              <a:buChar char="•"/>
              <a:defRPr sz="1500"/>
            </a:lvl3pPr>
            <a:lvl4pPr marL="1430020" indent="-285750">
              <a:buFont typeface="Arial" pitchFamily="34" charset="0"/>
              <a:buChar char="•"/>
              <a:defRPr sz="1500"/>
            </a:lvl4pPr>
            <a:lvl5pPr marL="1811020" indent="-285750">
              <a:buFont typeface="Arial" pitchFamily="34" charset="0"/>
              <a:buChar char="•"/>
              <a:defRPr sz="15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043900" y="2437895"/>
            <a:ext cx="5070600" cy="1357055"/>
          </a:xfrm>
        </p:spPr>
        <p:txBody>
          <a:bodyPr anchor="ctr" anchorCtr="0">
            <a:normAutofit/>
          </a:bodyPr>
          <a:lstStyle>
            <a:lvl1pPr algn="ctr">
              <a:defRPr sz="367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2043900" y="1705799"/>
            <a:ext cx="5070600" cy="687266"/>
          </a:xfrm>
        </p:spPr>
        <p:txBody>
          <a:bodyPr anchor="b" anchorCtr="0"/>
          <a:lstStyle>
            <a:lvl1pPr marL="0" indent="0" algn="r">
              <a:buNone/>
              <a:defRPr sz="2000">
                <a:solidFill>
                  <a:schemeClr val="tx1">
                    <a:tint val="75000"/>
                  </a:schemeClr>
                </a:solidFill>
              </a:defRPr>
            </a:lvl1pPr>
            <a:lvl2pPr marL="381000" indent="0">
              <a:buNone/>
              <a:defRPr sz="1670">
                <a:solidFill>
                  <a:schemeClr val="tx1">
                    <a:tint val="75000"/>
                  </a:schemeClr>
                </a:solidFill>
              </a:defRPr>
            </a:lvl2pPr>
            <a:lvl3pPr marL="762635" indent="0">
              <a:buNone/>
              <a:defRPr sz="1500">
                <a:solidFill>
                  <a:schemeClr val="tx1">
                    <a:tint val="75000"/>
                  </a:schemeClr>
                </a:solidFill>
              </a:defRPr>
            </a:lvl3pPr>
            <a:lvl4pPr marL="1143635" indent="0">
              <a:buNone/>
              <a:defRPr sz="1335">
                <a:solidFill>
                  <a:schemeClr val="tx1">
                    <a:tint val="75000"/>
                  </a:schemeClr>
                </a:solidFill>
              </a:defRPr>
            </a:lvl4pPr>
            <a:lvl5pPr marL="1525270" indent="0">
              <a:buNone/>
              <a:defRPr sz="1335">
                <a:solidFill>
                  <a:schemeClr val="tx1">
                    <a:tint val="75000"/>
                  </a:schemeClr>
                </a:solidFill>
              </a:defRPr>
            </a:lvl5pPr>
            <a:lvl6pPr marL="1906270" indent="0">
              <a:buNone/>
              <a:defRPr sz="1335">
                <a:solidFill>
                  <a:schemeClr val="tx1">
                    <a:tint val="75000"/>
                  </a:schemeClr>
                </a:solidFill>
              </a:defRPr>
            </a:lvl6pPr>
            <a:lvl7pPr marL="2287905" indent="0">
              <a:buNone/>
              <a:defRPr sz="1335">
                <a:solidFill>
                  <a:schemeClr val="tx1">
                    <a:tint val="75000"/>
                  </a:schemeClr>
                </a:solidFill>
              </a:defRPr>
            </a:lvl7pPr>
            <a:lvl8pPr marL="2668905" indent="0">
              <a:buNone/>
              <a:defRPr sz="1335">
                <a:solidFill>
                  <a:schemeClr val="tx1">
                    <a:tint val="75000"/>
                  </a:schemeClr>
                </a:solidFill>
              </a:defRPr>
            </a:lvl8pPr>
            <a:lvl9pPr marL="3050540" indent="0">
              <a:buNone/>
              <a:defRPr sz="1335">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FF7DF-07DD-47C1-98D1-17151FFBFFA9}" type="slidenum">
              <a:rPr lang="zh-CN" altLang="en-US" smtClean="0"/>
            </a:fld>
            <a:endParaRPr lang="zh-CN" altLang="en-US"/>
          </a:p>
        </p:txBody>
      </p:sp>
      <p:sp>
        <p:nvSpPr>
          <p:cNvPr id="7" name="Freeform 5"/>
          <p:cNvSpPr>
            <a:spLocks noEditPoints="1"/>
          </p:cNvSpPr>
          <p:nvPr userDrawn="1"/>
        </p:nvSpPr>
        <p:spPr bwMode="auto">
          <a:xfrm>
            <a:off x="2241399" y="3924682"/>
            <a:ext cx="6902601" cy="1794763"/>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vert="horz" wrap="square" lIns="68580" tIns="34290" rIns="68580" bIns="34290" numCol="1" anchor="t" anchorCtr="0" compatLnSpc="1"/>
          <a:lstStyle/>
          <a:p>
            <a:endParaRPr lang="zh-CN" altLang="en-US" sz="1350">
              <a:latin typeface="Arial" pitchFamily="34" charset="0"/>
              <a:ea typeface="黑体" pitchFamily="49" charset="-122"/>
              <a:cs typeface="Arial Unicode MS" pitchFamily="34" charset="-122"/>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hasCustomPrompt="1"/>
          </p:nvPr>
        </p:nvSpPr>
        <p:spPr>
          <a:xfrm>
            <a:off x="3013200" y="1301053"/>
            <a:ext cx="4843800" cy="2018175"/>
          </a:xfrm>
        </p:spPr>
        <p:txBody>
          <a:bodyPr>
            <a:normAutofit/>
          </a:bodyPr>
          <a:lstStyle>
            <a:lvl1pPr marL="285750" indent="-285750">
              <a:buFont typeface="Arial" pitchFamily="34" charset="0"/>
              <a:buChar char="•"/>
              <a:defRPr sz="2000"/>
            </a:lvl1pPr>
            <a:lvl2pPr marL="667385" indent="-285750">
              <a:buFont typeface="Arial" pitchFamily="34" charset="0"/>
              <a:buChar char="•"/>
              <a:defRPr/>
            </a:lvl2pPr>
            <a:lvl3pPr marL="1000760" indent="-238125">
              <a:buFont typeface="Arial" pitchFamily="34" charset="0"/>
              <a:buChar char="•"/>
              <a:defRPr/>
            </a:lvl3pPr>
            <a:lvl4pPr marL="1382395" indent="-238125">
              <a:buFont typeface="Arial" pitchFamily="34" charset="0"/>
              <a:buChar char="•"/>
              <a:defRPr sz="1500"/>
            </a:lvl4pPr>
            <a:lvl5pPr marL="1763395" indent="-238125">
              <a:buFont typeface="Arial" pitchFamily="34" charset="0"/>
              <a:buChar char="•"/>
              <a:defRPr sz="15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3013200" y="3417031"/>
            <a:ext cx="4843800" cy="2018175"/>
          </a:xfrm>
        </p:spPr>
        <p:txBody>
          <a:bodyPr>
            <a:normAutofit/>
          </a:bodyPr>
          <a:lstStyle>
            <a:lvl1pPr marL="285750" indent="-285750">
              <a:buFont typeface="Arial" pitchFamily="34" charset="0"/>
              <a:buChar char="•"/>
              <a:defRPr sz="2000" baseline="0"/>
            </a:lvl1pPr>
            <a:lvl2pPr marL="667385" indent="-285750">
              <a:buFont typeface="Arial" pitchFamily="34" charset="0"/>
              <a:buChar char="•"/>
              <a:defRPr sz="1670"/>
            </a:lvl2pPr>
            <a:lvl3pPr marL="1000760" indent="-238125">
              <a:buFont typeface="Arial" pitchFamily="34" charset="0"/>
              <a:buChar char="•"/>
              <a:defRPr sz="1500"/>
            </a:lvl3pPr>
            <a:lvl4pPr marL="1382395" indent="-238125">
              <a:buFont typeface="Arial" pitchFamily="34" charset="0"/>
              <a:buChar char="•"/>
              <a:defRPr sz="1500"/>
            </a:lvl4pPr>
            <a:lvl5pPr marL="1763395" indent="-238125">
              <a:buFont typeface="Arial" pitchFamily="34" charset="0"/>
              <a:buChar char="•"/>
              <a:defRPr sz="15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5" name="日期占位符 4"/>
          <p:cNvSpPr>
            <a:spLocks noGrp="1"/>
          </p:cNvSpPr>
          <p:nvPr>
            <p:ph type="dt" sz="half" idx="10"/>
          </p:nvPr>
        </p:nvSpPr>
        <p:spPr>
          <a:xfrm>
            <a:off x="628650" y="5429355"/>
            <a:ext cx="2057400" cy="231690"/>
          </a:xfrm>
        </p:spPr>
        <p:txBody>
          <a:bodyPr/>
          <a:lstStyle/>
          <a:p>
            <a:fld id="{4619BE5D-8631-4540-A289-140160A55859}" type="datetimeFigureOut">
              <a:rPr lang="zh-CN" altLang="en-US" smtClean="0"/>
            </a:fld>
            <a:endParaRPr lang="zh-CN" altLang="en-US"/>
          </a:p>
        </p:txBody>
      </p:sp>
      <p:sp>
        <p:nvSpPr>
          <p:cNvPr id="6" name="页脚占位符 5"/>
          <p:cNvSpPr>
            <a:spLocks noGrp="1"/>
          </p:cNvSpPr>
          <p:nvPr>
            <p:ph type="ftr" sz="quarter" idx="11"/>
          </p:nvPr>
        </p:nvSpPr>
        <p:spPr>
          <a:xfrm>
            <a:off x="3028950" y="5429355"/>
            <a:ext cx="3086100" cy="231690"/>
          </a:xfrm>
        </p:spPr>
        <p:txBody>
          <a:bodyPr/>
          <a:lstStyle/>
          <a:p>
            <a:endParaRPr lang="zh-CN" altLang="en-US"/>
          </a:p>
        </p:txBody>
      </p:sp>
      <p:sp>
        <p:nvSpPr>
          <p:cNvPr id="7" name="灯片编号占位符 6"/>
          <p:cNvSpPr>
            <a:spLocks noGrp="1"/>
          </p:cNvSpPr>
          <p:nvPr>
            <p:ph type="sldNum" sz="quarter" idx="12"/>
          </p:nvPr>
        </p:nvSpPr>
        <p:spPr>
          <a:xfrm>
            <a:off x="6457950" y="5429355"/>
            <a:ext cx="2057400" cy="231690"/>
          </a:xfrm>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508"/>
            <a:ext cx="7886700" cy="759108"/>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402059"/>
            <a:ext cx="3701528" cy="687127"/>
          </a:xfrm>
        </p:spPr>
        <p:txBody>
          <a:bodyPr anchor="b"/>
          <a:lstStyle>
            <a:lvl1pPr marL="0" indent="0">
              <a:buNone/>
              <a:defRPr sz="2000" b="1"/>
            </a:lvl1pPr>
            <a:lvl2pPr marL="381000" indent="0">
              <a:buNone/>
              <a:defRPr sz="1670" b="1"/>
            </a:lvl2pPr>
            <a:lvl3pPr marL="762635" indent="0">
              <a:buNone/>
              <a:defRPr sz="1500" b="1"/>
            </a:lvl3pPr>
            <a:lvl4pPr marL="1143635" indent="0">
              <a:buNone/>
              <a:defRPr sz="1335" b="1"/>
            </a:lvl4pPr>
            <a:lvl5pPr marL="1525270" indent="0">
              <a:buNone/>
              <a:defRPr sz="1335" b="1"/>
            </a:lvl5pPr>
            <a:lvl6pPr marL="1906270" indent="0">
              <a:buNone/>
              <a:defRPr sz="1335" b="1"/>
            </a:lvl6pPr>
            <a:lvl7pPr marL="2287905" indent="0">
              <a:buNone/>
              <a:defRPr sz="1335" b="1"/>
            </a:lvl7pPr>
            <a:lvl8pPr marL="2668905" indent="0">
              <a:buNone/>
              <a:defRPr sz="1335" b="1"/>
            </a:lvl8pPr>
            <a:lvl9pPr marL="3050540" indent="0">
              <a:buNone/>
              <a:defRPr sz="13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hasCustomPrompt="1"/>
          </p:nvPr>
        </p:nvSpPr>
        <p:spPr>
          <a:xfrm>
            <a:off x="629842" y="2089186"/>
            <a:ext cx="3701528" cy="3072878"/>
          </a:xfrm>
        </p:spPr>
        <p:txBody>
          <a:bodyPr/>
          <a:lstStyle>
            <a:lvl1pPr marL="285750" indent="-285750">
              <a:buFont typeface="Arial" pitchFamily="34" charset="0"/>
              <a:buChar char="•"/>
              <a:defRPr baseline="0"/>
            </a:lvl1pPr>
            <a:lvl2pPr>
              <a:defRPr/>
            </a:lvl2pPr>
            <a:lvl3pPr>
              <a:defRPr/>
            </a:lvl3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5" name="文本占位符 4"/>
          <p:cNvSpPr>
            <a:spLocks noGrp="1"/>
          </p:cNvSpPr>
          <p:nvPr>
            <p:ph type="body" sz="quarter" idx="3"/>
          </p:nvPr>
        </p:nvSpPr>
        <p:spPr>
          <a:xfrm>
            <a:off x="4813650" y="1402059"/>
            <a:ext cx="3701700" cy="687127"/>
          </a:xfrm>
        </p:spPr>
        <p:txBody>
          <a:bodyPr anchor="b"/>
          <a:lstStyle>
            <a:lvl1pPr marL="0" indent="0">
              <a:buNone/>
              <a:defRPr sz="2000" b="1"/>
            </a:lvl1pPr>
            <a:lvl2pPr marL="381000" indent="0">
              <a:buNone/>
              <a:defRPr sz="1670" b="1"/>
            </a:lvl2pPr>
            <a:lvl3pPr marL="762635" indent="0">
              <a:buNone/>
              <a:defRPr sz="1500" b="1"/>
            </a:lvl3pPr>
            <a:lvl4pPr marL="1143635" indent="0">
              <a:buNone/>
              <a:defRPr sz="1335" b="1"/>
            </a:lvl4pPr>
            <a:lvl5pPr marL="1525270" indent="0">
              <a:buNone/>
              <a:defRPr sz="1335" b="1"/>
            </a:lvl5pPr>
            <a:lvl6pPr marL="1906270" indent="0">
              <a:buNone/>
              <a:defRPr sz="1335" b="1"/>
            </a:lvl6pPr>
            <a:lvl7pPr marL="2287905" indent="0">
              <a:buNone/>
              <a:defRPr sz="1335" b="1"/>
            </a:lvl7pPr>
            <a:lvl8pPr marL="2668905" indent="0">
              <a:buNone/>
              <a:defRPr sz="1335" b="1"/>
            </a:lvl8pPr>
            <a:lvl9pPr marL="3050540" indent="0">
              <a:buNone/>
              <a:defRPr sz="13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hasCustomPrompt="1"/>
          </p:nvPr>
        </p:nvSpPr>
        <p:spPr>
          <a:xfrm>
            <a:off x="4813650" y="2089186"/>
            <a:ext cx="3701700" cy="3072878"/>
          </a:xfrm>
        </p:spPr>
        <p:txBody>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2241399" y="3924682"/>
            <a:ext cx="6902601" cy="1794763"/>
          </a:xfrm>
          <a:custGeom>
            <a:avLst/>
            <a:gdLst>
              <a:gd name="T0" fmla="*/ 1014 w 1071"/>
              <a:gd name="T1" fmla="*/ 195 h 274"/>
              <a:gd name="T2" fmla="*/ 971 w 1071"/>
              <a:gd name="T3" fmla="*/ 158 h 274"/>
              <a:gd name="T4" fmla="*/ 963 w 1071"/>
              <a:gd name="T5" fmla="*/ 147 h 274"/>
              <a:gd name="T6" fmla="*/ 936 w 1071"/>
              <a:gd name="T7" fmla="*/ 168 h 274"/>
              <a:gd name="T8" fmla="*/ 878 w 1071"/>
              <a:gd name="T9" fmla="*/ 176 h 274"/>
              <a:gd name="T10" fmla="*/ 821 w 1071"/>
              <a:gd name="T11" fmla="*/ 128 h 274"/>
              <a:gd name="T12" fmla="*/ 792 w 1071"/>
              <a:gd name="T13" fmla="*/ 129 h 274"/>
              <a:gd name="T14" fmla="*/ 744 w 1071"/>
              <a:gd name="T15" fmla="*/ 203 h 274"/>
              <a:gd name="T16" fmla="*/ 751 w 1071"/>
              <a:gd name="T17" fmla="*/ 167 h 274"/>
              <a:gd name="T18" fmla="*/ 737 w 1071"/>
              <a:gd name="T19" fmla="*/ 154 h 274"/>
              <a:gd name="T20" fmla="*/ 725 w 1071"/>
              <a:gd name="T21" fmla="*/ 154 h 274"/>
              <a:gd name="T22" fmla="*/ 714 w 1071"/>
              <a:gd name="T23" fmla="*/ 154 h 274"/>
              <a:gd name="T24" fmla="*/ 698 w 1071"/>
              <a:gd name="T25" fmla="*/ 154 h 274"/>
              <a:gd name="T26" fmla="*/ 686 w 1071"/>
              <a:gd name="T27" fmla="*/ 153 h 274"/>
              <a:gd name="T28" fmla="*/ 672 w 1071"/>
              <a:gd name="T29" fmla="*/ 154 h 274"/>
              <a:gd name="T30" fmla="*/ 663 w 1071"/>
              <a:gd name="T31" fmla="*/ 154 h 274"/>
              <a:gd name="T32" fmla="*/ 661 w 1071"/>
              <a:gd name="T33" fmla="*/ 202 h 274"/>
              <a:gd name="T34" fmla="*/ 633 w 1071"/>
              <a:gd name="T35" fmla="*/ 201 h 274"/>
              <a:gd name="T36" fmla="*/ 609 w 1071"/>
              <a:gd name="T37" fmla="*/ 37 h 274"/>
              <a:gd name="T38" fmla="*/ 611 w 1071"/>
              <a:gd name="T39" fmla="*/ 32 h 274"/>
              <a:gd name="T40" fmla="*/ 610 w 1071"/>
              <a:gd name="T41" fmla="*/ 14 h 274"/>
              <a:gd name="T42" fmla="*/ 607 w 1071"/>
              <a:gd name="T43" fmla="*/ 6 h 274"/>
              <a:gd name="T44" fmla="*/ 607 w 1071"/>
              <a:gd name="T45" fmla="*/ 4 h 274"/>
              <a:gd name="T46" fmla="*/ 605 w 1071"/>
              <a:gd name="T47" fmla="*/ 0 h 274"/>
              <a:gd name="T48" fmla="*/ 602 w 1071"/>
              <a:gd name="T49" fmla="*/ 3 h 274"/>
              <a:gd name="T50" fmla="*/ 602 w 1071"/>
              <a:gd name="T51" fmla="*/ 5 h 274"/>
              <a:gd name="T52" fmla="*/ 602 w 1071"/>
              <a:gd name="T53" fmla="*/ 7 h 274"/>
              <a:gd name="T54" fmla="*/ 598 w 1071"/>
              <a:gd name="T55" fmla="*/ 15 h 274"/>
              <a:gd name="T56" fmla="*/ 596 w 1071"/>
              <a:gd name="T57" fmla="*/ 30 h 274"/>
              <a:gd name="T58" fmla="*/ 598 w 1071"/>
              <a:gd name="T59" fmla="*/ 34 h 274"/>
              <a:gd name="T60" fmla="*/ 589 w 1071"/>
              <a:gd name="T61" fmla="*/ 136 h 274"/>
              <a:gd name="T62" fmla="*/ 570 w 1071"/>
              <a:gd name="T63" fmla="*/ 206 h 274"/>
              <a:gd name="T64" fmla="*/ 547 w 1071"/>
              <a:gd name="T65" fmla="*/ 154 h 274"/>
              <a:gd name="T66" fmla="*/ 506 w 1071"/>
              <a:gd name="T67" fmla="*/ 152 h 274"/>
              <a:gd name="T68" fmla="*/ 418 w 1071"/>
              <a:gd name="T69" fmla="*/ 173 h 274"/>
              <a:gd name="T70" fmla="*/ 409 w 1071"/>
              <a:gd name="T71" fmla="*/ 148 h 274"/>
              <a:gd name="T72" fmla="*/ 396 w 1071"/>
              <a:gd name="T73" fmla="*/ 131 h 274"/>
              <a:gd name="T74" fmla="*/ 389 w 1071"/>
              <a:gd name="T75" fmla="*/ 111 h 274"/>
              <a:gd name="T76" fmla="*/ 372 w 1071"/>
              <a:gd name="T77" fmla="*/ 153 h 274"/>
              <a:gd name="T78" fmla="*/ 367 w 1071"/>
              <a:gd name="T79" fmla="*/ 149 h 274"/>
              <a:gd name="T80" fmla="*/ 357 w 1071"/>
              <a:gd name="T81" fmla="*/ 171 h 274"/>
              <a:gd name="T82" fmla="*/ 331 w 1071"/>
              <a:gd name="T83" fmla="*/ 179 h 274"/>
              <a:gd name="T84" fmla="*/ 324 w 1071"/>
              <a:gd name="T85" fmla="*/ 188 h 274"/>
              <a:gd name="T86" fmla="*/ 319 w 1071"/>
              <a:gd name="T87" fmla="*/ 212 h 274"/>
              <a:gd name="T88" fmla="*/ 313 w 1071"/>
              <a:gd name="T89" fmla="*/ 209 h 274"/>
              <a:gd name="T90" fmla="*/ 308 w 1071"/>
              <a:gd name="T91" fmla="*/ 213 h 274"/>
              <a:gd name="T92" fmla="*/ 290 w 1071"/>
              <a:gd name="T93" fmla="*/ 213 h 274"/>
              <a:gd name="T94" fmla="*/ 205 w 1071"/>
              <a:gd name="T95" fmla="*/ 174 h 274"/>
              <a:gd name="T96" fmla="*/ 144 w 1071"/>
              <a:gd name="T97" fmla="*/ 184 h 274"/>
              <a:gd name="T98" fmla="*/ 143 w 1071"/>
              <a:gd name="T99" fmla="*/ 160 h 274"/>
              <a:gd name="T100" fmla="*/ 138 w 1071"/>
              <a:gd name="T101" fmla="*/ 152 h 274"/>
              <a:gd name="T102" fmla="*/ 122 w 1071"/>
              <a:gd name="T103" fmla="*/ 172 h 274"/>
              <a:gd name="T104" fmla="*/ 98 w 1071"/>
              <a:gd name="T105" fmla="*/ 150 h 274"/>
              <a:gd name="T106" fmla="*/ 118 w 1071"/>
              <a:gd name="T107" fmla="*/ 173 h 274"/>
              <a:gd name="T108" fmla="*/ 101 w 1071"/>
              <a:gd name="T109" fmla="*/ 205 h 274"/>
              <a:gd name="T110" fmla="*/ 76 w 1071"/>
              <a:gd name="T111" fmla="*/ 225 h 274"/>
              <a:gd name="T112" fmla="*/ 694 w 1071"/>
              <a:gd name="T113" fmla="*/ 201 h 274"/>
              <a:gd name="T114" fmla="*/ 695 w 1071"/>
              <a:gd name="T115" fmla="*/ 196 h 274"/>
              <a:gd name="T116" fmla="*/ 713 w 1071"/>
              <a:gd name="T117" fmla="*/ 235 h 274"/>
              <a:gd name="T118" fmla="*/ 603 w 1071"/>
              <a:gd name="T119" fmla="*/ 114 h 274"/>
              <a:gd name="T120" fmla="*/ 606 w 1071"/>
              <a:gd name="T121" fmla="*/ 143 h 274"/>
              <a:gd name="T122" fmla="*/ 627 w 1071"/>
              <a:gd name="T123" fmla="*/ 224 h 274"/>
              <a:gd name="T124" fmla="*/ 150 w 1071"/>
              <a:gd name="T125" fmla="*/ 1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1" h="274">
                <a:moveTo>
                  <a:pt x="1070" y="235"/>
                </a:moveTo>
                <a:cubicBezTo>
                  <a:pt x="1070" y="202"/>
                  <a:pt x="1070" y="202"/>
                  <a:pt x="1070" y="202"/>
                </a:cubicBezTo>
                <a:cubicBezTo>
                  <a:pt x="1066" y="192"/>
                  <a:pt x="1066" y="192"/>
                  <a:pt x="1066" y="192"/>
                </a:cubicBezTo>
                <a:cubicBezTo>
                  <a:pt x="1066" y="192"/>
                  <a:pt x="1066" y="192"/>
                  <a:pt x="1066" y="192"/>
                </a:cubicBezTo>
                <a:cubicBezTo>
                  <a:pt x="1065" y="189"/>
                  <a:pt x="1065" y="189"/>
                  <a:pt x="1065" y="189"/>
                </a:cubicBezTo>
                <a:cubicBezTo>
                  <a:pt x="1065" y="190"/>
                  <a:pt x="1065" y="190"/>
                  <a:pt x="1065" y="190"/>
                </a:cubicBezTo>
                <a:cubicBezTo>
                  <a:pt x="1063" y="185"/>
                  <a:pt x="1063" y="185"/>
                  <a:pt x="1063" y="185"/>
                </a:cubicBezTo>
                <a:cubicBezTo>
                  <a:pt x="1063" y="184"/>
                  <a:pt x="1063" y="184"/>
                  <a:pt x="1063" y="184"/>
                </a:cubicBezTo>
                <a:cubicBezTo>
                  <a:pt x="1056" y="184"/>
                  <a:pt x="1056" y="184"/>
                  <a:pt x="1056" y="184"/>
                </a:cubicBezTo>
                <a:cubicBezTo>
                  <a:pt x="1056" y="179"/>
                  <a:pt x="1056" y="179"/>
                  <a:pt x="1056" y="179"/>
                </a:cubicBezTo>
                <a:cubicBezTo>
                  <a:pt x="1050" y="179"/>
                  <a:pt x="1050" y="179"/>
                  <a:pt x="1050" y="179"/>
                </a:cubicBezTo>
                <a:cubicBezTo>
                  <a:pt x="1050" y="178"/>
                  <a:pt x="1050" y="178"/>
                  <a:pt x="1050" y="178"/>
                </a:cubicBezTo>
                <a:cubicBezTo>
                  <a:pt x="1048" y="178"/>
                  <a:pt x="1048" y="178"/>
                  <a:pt x="1048" y="178"/>
                </a:cubicBezTo>
                <a:cubicBezTo>
                  <a:pt x="1046" y="178"/>
                  <a:pt x="1046" y="178"/>
                  <a:pt x="1046" y="178"/>
                </a:cubicBezTo>
                <a:cubicBezTo>
                  <a:pt x="1046" y="194"/>
                  <a:pt x="1046" y="194"/>
                  <a:pt x="1046" y="194"/>
                </a:cubicBezTo>
                <a:cubicBezTo>
                  <a:pt x="1045" y="198"/>
                  <a:pt x="1045" y="198"/>
                  <a:pt x="1045" y="198"/>
                </a:cubicBezTo>
                <a:cubicBezTo>
                  <a:pt x="1044" y="198"/>
                  <a:pt x="1044" y="198"/>
                  <a:pt x="1044" y="198"/>
                </a:cubicBezTo>
                <a:cubicBezTo>
                  <a:pt x="1043" y="196"/>
                  <a:pt x="1043" y="196"/>
                  <a:pt x="1043" y="196"/>
                </a:cubicBezTo>
                <a:cubicBezTo>
                  <a:pt x="1043" y="193"/>
                  <a:pt x="1043" y="193"/>
                  <a:pt x="1043" y="193"/>
                </a:cubicBezTo>
                <a:cubicBezTo>
                  <a:pt x="1042" y="191"/>
                  <a:pt x="1042" y="191"/>
                  <a:pt x="1042" y="191"/>
                </a:cubicBezTo>
                <a:cubicBezTo>
                  <a:pt x="1042" y="193"/>
                  <a:pt x="1042" y="193"/>
                  <a:pt x="1042" y="193"/>
                </a:cubicBezTo>
                <a:cubicBezTo>
                  <a:pt x="1040" y="189"/>
                  <a:pt x="1040" y="189"/>
                  <a:pt x="1040" y="189"/>
                </a:cubicBezTo>
                <a:cubicBezTo>
                  <a:pt x="1040" y="183"/>
                  <a:pt x="1040" y="183"/>
                  <a:pt x="1040" y="183"/>
                </a:cubicBezTo>
                <a:cubicBezTo>
                  <a:pt x="1035" y="182"/>
                  <a:pt x="1035" y="182"/>
                  <a:pt x="1035" y="182"/>
                </a:cubicBezTo>
                <a:cubicBezTo>
                  <a:pt x="1034" y="183"/>
                  <a:pt x="1034" y="183"/>
                  <a:pt x="1034" y="183"/>
                </a:cubicBezTo>
                <a:cubicBezTo>
                  <a:pt x="1034" y="188"/>
                  <a:pt x="1034" y="188"/>
                  <a:pt x="1034" y="188"/>
                </a:cubicBezTo>
                <a:cubicBezTo>
                  <a:pt x="1033" y="188"/>
                  <a:pt x="1033" y="188"/>
                  <a:pt x="1033" y="188"/>
                </a:cubicBezTo>
                <a:cubicBezTo>
                  <a:pt x="1031" y="188"/>
                  <a:pt x="1031" y="188"/>
                  <a:pt x="1031" y="188"/>
                </a:cubicBezTo>
                <a:cubicBezTo>
                  <a:pt x="1030" y="188"/>
                  <a:pt x="1030" y="188"/>
                  <a:pt x="1030" y="188"/>
                </a:cubicBezTo>
                <a:cubicBezTo>
                  <a:pt x="1030" y="183"/>
                  <a:pt x="1030" y="183"/>
                  <a:pt x="1030" y="183"/>
                </a:cubicBezTo>
                <a:cubicBezTo>
                  <a:pt x="1029" y="183"/>
                  <a:pt x="1029" y="183"/>
                  <a:pt x="1029" y="183"/>
                </a:cubicBezTo>
                <a:cubicBezTo>
                  <a:pt x="1027" y="183"/>
                  <a:pt x="1027" y="183"/>
                  <a:pt x="1027" y="183"/>
                </a:cubicBezTo>
                <a:cubicBezTo>
                  <a:pt x="1027" y="196"/>
                  <a:pt x="1027" y="196"/>
                  <a:pt x="1027" y="196"/>
                </a:cubicBezTo>
                <a:cubicBezTo>
                  <a:pt x="1027" y="198"/>
                  <a:pt x="1027" y="198"/>
                  <a:pt x="1027" y="198"/>
                </a:cubicBezTo>
                <a:cubicBezTo>
                  <a:pt x="1022" y="198"/>
                  <a:pt x="1022" y="198"/>
                  <a:pt x="1022" y="198"/>
                </a:cubicBezTo>
                <a:cubicBezTo>
                  <a:pt x="1014" y="198"/>
                  <a:pt x="1014" y="198"/>
                  <a:pt x="1014" y="198"/>
                </a:cubicBezTo>
                <a:cubicBezTo>
                  <a:pt x="1014" y="195"/>
                  <a:pt x="1014" y="195"/>
                  <a:pt x="1014" y="195"/>
                </a:cubicBezTo>
                <a:cubicBezTo>
                  <a:pt x="1013" y="191"/>
                  <a:pt x="1013" y="191"/>
                  <a:pt x="1013" y="191"/>
                </a:cubicBezTo>
                <a:cubicBezTo>
                  <a:pt x="1013" y="168"/>
                  <a:pt x="1013" y="168"/>
                  <a:pt x="1013" y="168"/>
                </a:cubicBezTo>
                <a:cubicBezTo>
                  <a:pt x="1014" y="167"/>
                  <a:pt x="1014" y="167"/>
                  <a:pt x="1014" y="167"/>
                </a:cubicBezTo>
                <a:cubicBezTo>
                  <a:pt x="1014" y="164"/>
                  <a:pt x="1014" y="164"/>
                  <a:pt x="1014" y="164"/>
                </a:cubicBezTo>
                <a:cubicBezTo>
                  <a:pt x="1011" y="164"/>
                  <a:pt x="1011" y="164"/>
                  <a:pt x="1011" y="164"/>
                </a:cubicBezTo>
                <a:cubicBezTo>
                  <a:pt x="1010" y="165"/>
                  <a:pt x="1010" y="165"/>
                  <a:pt x="1010" y="165"/>
                </a:cubicBezTo>
                <a:cubicBezTo>
                  <a:pt x="1010" y="168"/>
                  <a:pt x="1010" y="168"/>
                  <a:pt x="1010" y="168"/>
                </a:cubicBezTo>
                <a:cubicBezTo>
                  <a:pt x="1010" y="168"/>
                  <a:pt x="1010" y="168"/>
                  <a:pt x="1010" y="168"/>
                </a:cubicBezTo>
                <a:cubicBezTo>
                  <a:pt x="1010" y="181"/>
                  <a:pt x="1010" y="181"/>
                  <a:pt x="1010" y="181"/>
                </a:cubicBezTo>
                <a:cubicBezTo>
                  <a:pt x="1010" y="181"/>
                  <a:pt x="1010" y="181"/>
                  <a:pt x="1010" y="181"/>
                </a:cubicBezTo>
                <a:cubicBezTo>
                  <a:pt x="1005" y="169"/>
                  <a:pt x="1005" y="169"/>
                  <a:pt x="1005" y="169"/>
                </a:cubicBezTo>
                <a:cubicBezTo>
                  <a:pt x="1005" y="160"/>
                  <a:pt x="1005" y="160"/>
                  <a:pt x="1005" y="160"/>
                </a:cubicBezTo>
                <a:cubicBezTo>
                  <a:pt x="996" y="160"/>
                  <a:pt x="996" y="160"/>
                  <a:pt x="996" y="160"/>
                </a:cubicBezTo>
                <a:cubicBezTo>
                  <a:pt x="996" y="169"/>
                  <a:pt x="996" y="169"/>
                  <a:pt x="996" y="169"/>
                </a:cubicBezTo>
                <a:cubicBezTo>
                  <a:pt x="992" y="183"/>
                  <a:pt x="992" y="183"/>
                  <a:pt x="992" y="183"/>
                </a:cubicBezTo>
                <a:cubicBezTo>
                  <a:pt x="991" y="185"/>
                  <a:pt x="991" y="185"/>
                  <a:pt x="991" y="185"/>
                </a:cubicBezTo>
                <a:cubicBezTo>
                  <a:pt x="991" y="168"/>
                  <a:pt x="991" y="168"/>
                  <a:pt x="991" y="168"/>
                </a:cubicBezTo>
                <a:cubicBezTo>
                  <a:pt x="992" y="167"/>
                  <a:pt x="992" y="167"/>
                  <a:pt x="992" y="167"/>
                </a:cubicBezTo>
                <a:cubicBezTo>
                  <a:pt x="992" y="163"/>
                  <a:pt x="992" y="163"/>
                  <a:pt x="992" y="163"/>
                </a:cubicBezTo>
                <a:cubicBezTo>
                  <a:pt x="989" y="163"/>
                  <a:pt x="989" y="163"/>
                  <a:pt x="989" y="163"/>
                </a:cubicBezTo>
                <a:cubicBezTo>
                  <a:pt x="988" y="164"/>
                  <a:pt x="988" y="164"/>
                  <a:pt x="988" y="164"/>
                </a:cubicBezTo>
                <a:cubicBezTo>
                  <a:pt x="988" y="168"/>
                  <a:pt x="988" y="168"/>
                  <a:pt x="988" y="168"/>
                </a:cubicBezTo>
                <a:cubicBezTo>
                  <a:pt x="989" y="168"/>
                  <a:pt x="989" y="168"/>
                  <a:pt x="989" y="168"/>
                </a:cubicBezTo>
                <a:cubicBezTo>
                  <a:pt x="989" y="194"/>
                  <a:pt x="989" y="194"/>
                  <a:pt x="989" y="194"/>
                </a:cubicBezTo>
                <a:cubicBezTo>
                  <a:pt x="988" y="196"/>
                  <a:pt x="988" y="196"/>
                  <a:pt x="988" y="196"/>
                </a:cubicBezTo>
                <a:cubicBezTo>
                  <a:pt x="988" y="197"/>
                  <a:pt x="988" y="197"/>
                  <a:pt x="988" y="197"/>
                </a:cubicBezTo>
                <a:cubicBezTo>
                  <a:pt x="987" y="187"/>
                  <a:pt x="987" y="187"/>
                  <a:pt x="987" y="187"/>
                </a:cubicBezTo>
                <a:cubicBezTo>
                  <a:pt x="987" y="178"/>
                  <a:pt x="987" y="178"/>
                  <a:pt x="987" y="178"/>
                </a:cubicBezTo>
                <a:cubicBezTo>
                  <a:pt x="972" y="178"/>
                  <a:pt x="972" y="178"/>
                  <a:pt x="972" y="178"/>
                </a:cubicBezTo>
                <a:cubicBezTo>
                  <a:pt x="972" y="176"/>
                  <a:pt x="972" y="176"/>
                  <a:pt x="972" y="176"/>
                </a:cubicBezTo>
                <a:cubicBezTo>
                  <a:pt x="972" y="176"/>
                  <a:pt x="972" y="176"/>
                  <a:pt x="972" y="176"/>
                </a:cubicBezTo>
                <a:cubicBezTo>
                  <a:pt x="972" y="164"/>
                  <a:pt x="972" y="164"/>
                  <a:pt x="972" y="164"/>
                </a:cubicBezTo>
                <a:cubicBezTo>
                  <a:pt x="972" y="162"/>
                  <a:pt x="972" y="162"/>
                  <a:pt x="972" y="162"/>
                </a:cubicBezTo>
                <a:cubicBezTo>
                  <a:pt x="971" y="160"/>
                  <a:pt x="971" y="160"/>
                  <a:pt x="971" y="160"/>
                </a:cubicBezTo>
                <a:cubicBezTo>
                  <a:pt x="970" y="159"/>
                  <a:pt x="970" y="159"/>
                  <a:pt x="970" y="159"/>
                </a:cubicBezTo>
                <a:cubicBezTo>
                  <a:pt x="971" y="158"/>
                  <a:pt x="971" y="158"/>
                  <a:pt x="971" y="158"/>
                </a:cubicBezTo>
                <a:cubicBezTo>
                  <a:pt x="971" y="158"/>
                  <a:pt x="971" y="158"/>
                  <a:pt x="971" y="158"/>
                </a:cubicBezTo>
                <a:cubicBezTo>
                  <a:pt x="971" y="157"/>
                  <a:pt x="971" y="157"/>
                  <a:pt x="971" y="157"/>
                </a:cubicBezTo>
                <a:cubicBezTo>
                  <a:pt x="970" y="157"/>
                  <a:pt x="970" y="157"/>
                  <a:pt x="970" y="157"/>
                </a:cubicBezTo>
                <a:cubicBezTo>
                  <a:pt x="970" y="147"/>
                  <a:pt x="970" y="147"/>
                  <a:pt x="970" y="147"/>
                </a:cubicBezTo>
                <a:cubicBezTo>
                  <a:pt x="971" y="147"/>
                  <a:pt x="971" y="147"/>
                  <a:pt x="971" y="147"/>
                </a:cubicBezTo>
                <a:cubicBezTo>
                  <a:pt x="971" y="147"/>
                  <a:pt x="971" y="147"/>
                  <a:pt x="971" y="147"/>
                </a:cubicBezTo>
                <a:cubicBezTo>
                  <a:pt x="971" y="146"/>
                  <a:pt x="971" y="146"/>
                  <a:pt x="971" y="146"/>
                </a:cubicBezTo>
                <a:cubicBezTo>
                  <a:pt x="970" y="146"/>
                  <a:pt x="970" y="146"/>
                  <a:pt x="970" y="146"/>
                </a:cubicBezTo>
                <a:cubicBezTo>
                  <a:pt x="970" y="145"/>
                  <a:pt x="970" y="145"/>
                  <a:pt x="970" y="145"/>
                </a:cubicBezTo>
                <a:cubicBezTo>
                  <a:pt x="969" y="143"/>
                  <a:pt x="969" y="143"/>
                  <a:pt x="969" y="143"/>
                </a:cubicBezTo>
                <a:cubicBezTo>
                  <a:pt x="967" y="143"/>
                  <a:pt x="967" y="143"/>
                  <a:pt x="967" y="143"/>
                </a:cubicBezTo>
                <a:cubicBezTo>
                  <a:pt x="967" y="143"/>
                  <a:pt x="967" y="143"/>
                  <a:pt x="967" y="143"/>
                </a:cubicBezTo>
                <a:cubicBezTo>
                  <a:pt x="968" y="142"/>
                  <a:pt x="968" y="142"/>
                  <a:pt x="968" y="142"/>
                </a:cubicBezTo>
                <a:cubicBezTo>
                  <a:pt x="968" y="142"/>
                  <a:pt x="968" y="142"/>
                  <a:pt x="968" y="142"/>
                </a:cubicBezTo>
                <a:cubicBezTo>
                  <a:pt x="968" y="142"/>
                  <a:pt x="968" y="142"/>
                  <a:pt x="968" y="142"/>
                </a:cubicBezTo>
                <a:cubicBezTo>
                  <a:pt x="968" y="142"/>
                  <a:pt x="968" y="142"/>
                  <a:pt x="968" y="142"/>
                </a:cubicBezTo>
                <a:cubicBezTo>
                  <a:pt x="968" y="141"/>
                  <a:pt x="968" y="141"/>
                  <a:pt x="968" y="141"/>
                </a:cubicBezTo>
                <a:cubicBezTo>
                  <a:pt x="968" y="141"/>
                  <a:pt x="968" y="141"/>
                  <a:pt x="968" y="141"/>
                </a:cubicBezTo>
                <a:cubicBezTo>
                  <a:pt x="968" y="141"/>
                  <a:pt x="968" y="141"/>
                  <a:pt x="968" y="141"/>
                </a:cubicBezTo>
                <a:cubicBezTo>
                  <a:pt x="967" y="140"/>
                  <a:pt x="967" y="140"/>
                  <a:pt x="967" y="140"/>
                </a:cubicBezTo>
                <a:cubicBezTo>
                  <a:pt x="967" y="140"/>
                  <a:pt x="967" y="140"/>
                  <a:pt x="967" y="140"/>
                </a:cubicBezTo>
                <a:cubicBezTo>
                  <a:pt x="967" y="127"/>
                  <a:pt x="967" y="127"/>
                  <a:pt x="967" y="127"/>
                </a:cubicBezTo>
                <a:cubicBezTo>
                  <a:pt x="966" y="140"/>
                  <a:pt x="966" y="140"/>
                  <a:pt x="966" y="140"/>
                </a:cubicBezTo>
                <a:cubicBezTo>
                  <a:pt x="966" y="140"/>
                  <a:pt x="966" y="140"/>
                  <a:pt x="966" y="140"/>
                </a:cubicBezTo>
                <a:cubicBezTo>
                  <a:pt x="966" y="141"/>
                  <a:pt x="966" y="141"/>
                  <a:pt x="966" y="141"/>
                </a:cubicBezTo>
                <a:cubicBezTo>
                  <a:pt x="966" y="141"/>
                  <a:pt x="966" y="141"/>
                  <a:pt x="966" y="141"/>
                </a:cubicBezTo>
                <a:cubicBezTo>
                  <a:pt x="966" y="141"/>
                  <a:pt x="966" y="141"/>
                  <a:pt x="966" y="141"/>
                </a:cubicBezTo>
                <a:cubicBezTo>
                  <a:pt x="966" y="142"/>
                  <a:pt x="966" y="142"/>
                  <a:pt x="966" y="142"/>
                </a:cubicBezTo>
                <a:cubicBezTo>
                  <a:pt x="966" y="142"/>
                  <a:pt x="966" y="142"/>
                  <a:pt x="966" y="142"/>
                </a:cubicBezTo>
                <a:cubicBezTo>
                  <a:pt x="966" y="142"/>
                  <a:pt x="966" y="142"/>
                  <a:pt x="966" y="142"/>
                </a:cubicBezTo>
                <a:cubicBezTo>
                  <a:pt x="966" y="142"/>
                  <a:pt x="966" y="142"/>
                  <a:pt x="966" y="142"/>
                </a:cubicBezTo>
                <a:cubicBezTo>
                  <a:pt x="966" y="143"/>
                  <a:pt x="966" y="143"/>
                  <a:pt x="966" y="143"/>
                </a:cubicBezTo>
                <a:cubicBezTo>
                  <a:pt x="966" y="143"/>
                  <a:pt x="966" y="143"/>
                  <a:pt x="966" y="143"/>
                </a:cubicBezTo>
                <a:cubicBezTo>
                  <a:pt x="965" y="143"/>
                  <a:pt x="965" y="143"/>
                  <a:pt x="965" y="143"/>
                </a:cubicBezTo>
                <a:cubicBezTo>
                  <a:pt x="964" y="145"/>
                  <a:pt x="964" y="145"/>
                  <a:pt x="964" y="145"/>
                </a:cubicBezTo>
                <a:cubicBezTo>
                  <a:pt x="963" y="146"/>
                  <a:pt x="963" y="146"/>
                  <a:pt x="963" y="146"/>
                </a:cubicBezTo>
                <a:cubicBezTo>
                  <a:pt x="963" y="146"/>
                  <a:pt x="963" y="146"/>
                  <a:pt x="963" y="146"/>
                </a:cubicBezTo>
                <a:cubicBezTo>
                  <a:pt x="963" y="147"/>
                  <a:pt x="963" y="147"/>
                  <a:pt x="963" y="147"/>
                </a:cubicBezTo>
                <a:cubicBezTo>
                  <a:pt x="963" y="147"/>
                  <a:pt x="963" y="147"/>
                  <a:pt x="963" y="147"/>
                </a:cubicBezTo>
                <a:cubicBezTo>
                  <a:pt x="964" y="147"/>
                  <a:pt x="964" y="147"/>
                  <a:pt x="964" y="147"/>
                </a:cubicBezTo>
                <a:cubicBezTo>
                  <a:pt x="964" y="157"/>
                  <a:pt x="964" y="157"/>
                  <a:pt x="964" y="157"/>
                </a:cubicBezTo>
                <a:cubicBezTo>
                  <a:pt x="963" y="157"/>
                  <a:pt x="963" y="157"/>
                  <a:pt x="963" y="157"/>
                </a:cubicBezTo>
                <a:cubicBezTo>
                  <a:pt x="963" y="158"/>
                  <a:pt x="963" y="158"/>
                  <a:pt x="963" y="158"/>
                </a:cubicBezTo>
                <a:cubicBezTo>
                  <a:pt x="963" y="158"/>
                  <a:pt x="963" y="158"/>
                  <a:pt x="963" y="158"/>
                </a:cubicBezTo>
                <a:cubicBezTo>
                  <a:pt x="964" y="159"/>
                  <a:pt x="964" y="159"/>
                  <a:pt x="964" y="159"/>
                </a:cubicBezTo>
                <a:cubicBezTo>
                  <a:pt x="963" y="159"/>
                  <a:pt x="963" y="159"/>
                  <a:pt x="963" y="159"/>
                </a:cubicBezTo>
                <a:cubicBezTo>
                  <a:pt x="962" y="161"/>
                  <a:pt x="962" y="161"/>
                  <a:pt x="962" y="161"/>
                </a:cubicBezTo>
                <a:cubicBezTo>
                  <a:pt x="962" y="162"/>
                  <a:pt x="962" y="162"/>
                  <a:pt x="962" y="162"/>
                </a:cubicBezTo>
                <a:cubicBezTo>
                  <a:pt x="961" y="164"/>
                  <a:pt x="961" y="164"/>
                  <a:pt x="961" y="164"/>
                </a:cubicBezTo>
                <a:cubicBezTo>
                  <a:pt x="961" y="176"/>
                  <a:pt x="961" y="176"/>
                  <a:pt x="961" y="176"/>
                </a:cubicBezTo>
                <a:cubicBezTo>
                  <a:pt x="961" y="177"/>
                  <a:pt x="961" y="177"/>
                  <a:pt x="961" y="177"/>
                </a:cubicBezTo>
                <a:cubicBezTo>
                  <a:pt x="961" y="179"/>
                  <a:pt x="961" y="179"/>
                  <a:pt x="961" y="179"/>
                </a:cubicBezTo>
                <a:cubicBezTo>
                  <a:pt x="961" y="179"/>
                  <a:pt x="961" y="179"/>
                  <a:pt x="961" y="179"/>
                </a:cubicBezTo>
                <a:cubicBezTo>
                  <a:pt x="961" y="186"/>
                  <a:pt x="961" y="186"/>
                  <a:pt x="961" y="186"/>
                </a:cubicBezTo>
                <a:cubicBezTo>
                  <a:pt x="961" y="186"/>
                  <a:pt x="961" y="186"/>
                  <a:pt x="961" y="186"/>
                </a:cubicBezTo>
                <a:cubicBezTo>
                  <a:pt x="961" y="186"/>
                  <a:pt x="961" y="186"/>
                  <a:pt x="961" y="186"/>
                </a:cubicBezTo>
                <a:cubicBezTo>
                  <a:pt x="961" y="178"/>
                  <a:pt x="961" y="178"/>
                  <a:pt x="961" y="178"/>
                </a:cubicBezTo>
                <a:cubicBezTo>
                  <a:pt x="946" y="178"/>
                  <a:pt x="946" y="178"/>
                  <a:pt x="946" y="178"/>
                </a:cubicBezTo>
                <a:cubicBezTo>
                  <a:pt x="946" y="187"/>
                  <a:pt x="946" y="187"/>
                  <a:pt x="946" y="187"/>
                </a:cubicBezTo>
                <a:cubicBezTo>
                  <a:pt x="945" y="201"/>
                  <a:pt x="945" y="201"/>
                  <a:pt x="945" y="201"/>
                </a:cubicBezTo>
                <a:cubicBezTo>
                  <a:pt x="944" y="202"/>
                  <a:pt x="944" y="202"/>
                  <a:pt x="944" y="202"/>
                </a:cubicBezTo>
                <a:cubicBezTo>
                  <a:pt x="944" y="202"/>
                  <a:pt x="944" y="202"/>
                  <a:pt x="944" y="202"/>
                </a:cubicBezTo>
                <a:cubicBezTo>
                  <a:pt x="944" y="201"/>
                  <a:pt x="944" y="201"/>
                  <a:pt x="944" y="201"/>
                </a:cubicBezTo>
                <a:cubicBezTo>
                  <a:pt x="944" y="201"/>
                  <a:pt x="944" y="201"/>
                  <a:pt x="944" y="201"/>
                </a:cubicBezTo>
                <a:cubicBezTo>
                  <a:pt x="944" y="167"/>
                  <a:pt x="944" y="167"/>
                  <a:pt x="944" y="167"/>
                </a:cubicBezTo>
                <a:cubicBezTo>
                  <a:pt x="944" y="167"/>
                  <a:pt x="944" y="167"/>
                  <a:pt x="944" y="167"/>
                </a:cubicBezTo>
                <a:cubicBezTo>
                  <a:pt x="944" y="164"/>
                  <a:pt x="944" y="164"/>
                  <a:pt x="944" y="164"/>
                </a:cubicBezTo>
                <a:cubicBezTo>
                  <a:pt x="944" y="163"/>
                  <a:pt x="944" y="163"/>
                  <a:pt x="944" y="163"/>
                </a:cubicBezTo>
                <a:cubicBezTo>
                  <a:pt x="941" y="163"/>
                  <a:pt x="941" y="163"/>
                  <a:pt x="941" y="163"/>
                </a:cubicBezTo>
                <a:cubicBezTo>
                  <a:pt x="941" y="166"/>
                  <a:pt x="941" y="166"/>
                  <a:pt x="941" y="166"/>
                </a:cubicBezTo>
                <a:cubicBezTo>
                  <a:pt x="942" y="167"/>
                  <a:pt x="942" y="167"/>
                  <a:pt x="942" y="167"/>
                </a:cubicBezTo>
                <a:cubicBezTo>
                  <a:pt x="942" y="167"/>
                  <a:pt x="942" y="167"/>
                  <a:pt x="942" y="167"/>
                </a:cubicBezTo>
                <a:cubicBezTo>
                  <a:pt x="942" y="188"/>
                  <a:pt x="942" y="188"/>
                  <a:pt x="942" y="188"/>
                </a:cubicBezTo>
                <a:cubicBezTo>
                  <a:pt x="940" y="182"/>
                  <a:pt x="940" y="182"/>
                  <a:pt x="940" y="182"/>
                </a:cubicBezTo>
                <a:cubicBezTo>
                  <a:pt x="936" y="168"/>
                  <a:pt x="936" y="168"/>
                  <a:pt x="936" y="168"/>
                </a:cubicBezTo>
                <a:cubicBezTo>
                  <a:pt x="936" y="159"/>
                  <a:pt x="936" y="159"/>
                  <a:pt x="936" y="159"/>
                </a:cubicBezTo>
                <a:cubicBezTo>
                  <a:pt x="927" y="159"/>
                  <a:pt x="927" y="159"/>
                  <a:pt x="927" y="159"/>
                </a:cubicBezTo>
                <a:cubicBezTo>
                  <a:pt x="927" y="168"/>
                  <a:pt x="927" y="168"/>
                  <a:pt x="927" y="168"/>
                </a:cubicBezTo>
                <a:cubicBezTo>
                  <a:pt x="923" y="181"/>
                  <a:pt x="923" y="181"/>
                  <a:pt x="923" y="181"/>
                </a:cubicBezTo>
                <a:cubicBezTo>
                  <a:pt x="922" y="181"/>
                  <a:pt x="922" y="181"/>
                  <a:pt x="922" y="181"/>
                </a:cubicBezTo>
                <a:cubicBezTo>
                  <a:pt x="921" y="182"/>
                  <a:pt x="921" y="182"/>
                  <a:pt x="921" y="182"/>
                </a:cubicBezTo>
                <a:cubicBezTo>
                  <a:pt x="921" y="167"/>
                  <a:pt x="921" y="167"/>
                  <a:pt x="921" y="167"/>
                </a:cubicBezTo>
                <a:cubicBezTo>
                  <a:pt x="922" y="167"/>
                  <a:pt x="922" y="167"/>
                  <a:pt x="922" y="167"/>
                </a:cubicBezTo>
                <a:cubicBezTo>
                  <a:pt x="922" y="164"/>
                  <a:pt x="922" y="164"/>
                  <a:pt x="922" y="164"/>
                </a:cubicBezTo>
                <a:cubicBezTo>
                  <a:pt x="921" y="163"/>
                  <a:pt x="921" y="163"/>
                  <a:pt x="921" y="163"/>
                </a:cubicBezTo>
                <a:cubicBezTo>
                  <a:pt x="918" y="163"/>
                  <a:pt x="918" y="163"/>
                  <a:pt x="918" y="163"/>
                </a:cubicBezTo>
                <a:cubicBezTo>
                  <a:pt x="918" y="166"/>
                  <a:pt x="918" y="166"/>
                  <a:pt x="918" y="166"/>
                </a:cubicBezTo>
                <a:cubicBezTo>
                  <a:pt x="919" y="167"/>
                  <a:pt x="919" y="167"/>
                  <a:pt x="919" y="167"/>
                </a:cubicBezTo>
                <a:cubicBezTo>
                  <a:pt x="919" y="182"/>
                  <a:pt x="919" y="182"/>
                  <a:pt x="919" y="182"/>
                </a:cubicBezTo>
                <a:cubicBezTo>
                  <a:pt x="918" y="182"/>
                  <a:pt x="918" y="182"/>
                  <a:pt x="918" y="182"/>
                </a:cubicBezTo>
                <a:cubicBezTo>
                  <a:pt x="918" y="195"/>
                  <a:pt x="918" y="195"/>
                  <a:pt x="918" y="195"/>
                </a:cubicBezTo>
                <a:cubicBezTo>
                  <a:pt x="918" y="195"/>
                  <a:pt x="918" y="195"/>
                  <a:pt x="918" y="195"/>
                </a:cubicBezTo>
                <a:cubicBezTo>
                  <a:pt x="918" y="199"/>
                  <a:pt x="918" y="199"/>
                  <a:pt x="918" y="199"/>
                </a:cubicBezTo>
                <a:cubicBezTo>
                  <a:pt x="918" y="199"/>
                  <a:pt x="918" y="199"/>
                  <a:pt x="918" y="199"/>
                </a:cubicBezTo>
                <a:cubicBezTo>
                  <a:pt x="918" y="198"/>
                  <a:pt x="918" y="198"/>
                  <a:pt x="918" y="198"/>
                </a:cubicBezTo>
                <a:cubicBezTo>
                  <a:pt x="909" y="198"/>
                  <a:pt x="909" y="198"/>
                  <a:pt x="909" y="198"/>
                </a:cubicBezTo>
                <a:cubicBezTo>
                  <a:pt x="901" y="198"/>
                  <a:pt x="901" y="198"/>
                  <a:pt x="901" y="198"/>
                </a:cubicBezTo>
                <a:cubicBezTo>
                  <a:pt x="897" y="198"/>
                  <a:pt x="897" y="198"/>
                  <a:pt x="897" y="198"/>
                </a:cubicBezTo>
                <a:cubicBezTo>
                  <a:pt x="897" y="197"/>
                  <a:pt x="897" y="197"/>
                  <a:pt x="897" y="197"/>
                </a:cubicBezTo>
                <a:cubicBezTo>
                  <a:pt x="897" y="182"/>
                  <a:pt x="897" y="182"/>
                  <a:pt x="897" y="182"/>
                </a:cubicBezTo>
                <a:cubicBezTo>
                  <a:pt x="896" y="182"/>
                  <a:pt x="896" y="182"/>
                  <a:pt x="896" y="182"/>
                </a:cubicBezTo>
                <a:cubicBezTo>
                  <a:pt x="894" y="182"/>
                  <a:pt x="894" y="182"/>
                  <a:pt x="894" y="182"/>
                </a:cubicBezTo>
                <a:cubicBezTo>
                  <a:pt x="894" y="188"/>
                  <a:pt x="894" y="188"/>
                  <a:pt x="894" y="188"/>
                </a:cubicBezTo>
                <a:cubicBezTo>
                  <a:pt x="893" y="187"/>
                  <a:pt x="893" y="187"/>
                  <a:pt x="893" y="187"/>
                </a:cubicBezTo>
                <a:cubicBezTo>
                  <a:pt x="892" y="187"/>
                  <a:pt x="892" y="187"/>
                  <a:pt x="892" y="187"/>
                </a:cubicBezTo>
                <a:cubicBezTo>
                  <a:pt x="884" y="187"/>
                  <a:pt x="884" y="187"/>
                  <a:pt x="884" y="187"/>
                </a:cubicBezTo>
                <a:cubicBezTo>
                  <a:pt x="884" y="188"/>
                  <a:pt x="884" y="188"/>
                  <a:pt x="884" y="188"/>
                </a:cubicBezTo>
                <a:cubicBezTo>
                  <a:pt x="881" y="195"/>
                  <a:pt x="881" y="195"/>
                  <a:pt x="881" y="195"/>
                </a:cubicBezTo>
                <a:cubicBezTo>
                  <a:pt x="881" y="195"/>
                  <a:pt x="881" y="195"/>
                  <a:pt x="881" y="195"/>
                </a:cubicBezTo>
                <a:cubicBezTo>
                  <a:pt x="882" y="177"/>
                  <a:pt x="882" y="177"/>
                  <a:pt x="882" y="177"/>
                </a:cubicBezTo>
                <a:cubicBezTo>
                  <a:pt x="880" y="177"/>
                  <a:pt x="880" y="177"/>
                  <a:pt x="880" y="177"/>
                </a:cubicBezTo>
                <a:cubicBezTo>
                  <a:pt x="878" y="176"/>
                  <a:pt x="878" y="176"/>
                  <a:pt x="878" y="176"/>
                </a:cubicBezTo>
                <a:cubicBezTo>
                  <a:pt x="878" y="184"/>
                  <a:pt x="878" y="184"/>
                  <a:pt x="878" y="184"/>
                </a:cubicBezTo>
                <a:cubicBezTo>
                  <a:pt x="876" y="183"/>
                  <a:pt x="876" y="183"/>
                  <a:pt x="876" y="183"/>
                </a:cubicBezTo>
                <a:cubicBezTo>
                  <a:pt x="874" y="183"/>
                  <a:pt x="874" y="183"/>
                  <a:pt x="874" y="183"/>
                </a:cubicBezTo>
                <a:cubicBezTo>
                  <a:pt x="864" y="183"/>
                  <a:pt x="864" y="183"/>
                  <a:pt x="864" y="183"/>
                </a:cubicBezTo>
                <a:cubicBezTo>
                  <a:pt x="864" y="184"/>
                  <a:pt x="864" y="184"/>
                  <a:pt x="864" y="184"/>
                </a:cubicBezTo>
                <a:cubicBezTo>
                  <a:pt x="862" y="190"/>
                  <a:pt x="862" y="190"/>
                  <a:pt x="862" y="190"/>
                </a:cubicBezTo>
                <a:cubicBezTo>
                  <a:pt x="861" y="190"/>
                  <a:pt x="861" y="190"/>
                  <a:pt x="861" y="190"/>
                </a:cubicBezTo>
                <a:cubicBezTo>
                  <a:pt x="861" y="188"/>
                  <a:pt x="861" y="188"/>
                  <a:pt x="861" y="188"/>
                </a:cubicBezTo>
                <a:cubicBezTo>
                  <a:pt x="860" y="191"/>
                  <a:pt x="860" y="191"/>
                  <a:pt x="860" y="191"/>
                </a:cubicBezTo>
                <a:cubicBezTo>
                  <a:pt x="860" y="193"/>
                  <a:pt x="860" y="193"/>
                  <a:pt x="860" y="193"/>
                </a:cubicBezTo>
                <a:cubicBezTo>
                  <a:pt x="856" y="202"/>
                  <a:pt x="856" y="202"/>
                  <a:pt x="856" y="202"/>
                </a:cubicBezTo>
                <a:cubicBezTo>
                  <a:pt x="856" y="235"/>
                  <a:pt x="856" y="235"/>
                  <a:pt x="856" y="235"/>
                </a:cubicBezTo>
                <a:cubicBezTo>
                  <a:pt x="854" y="235"/>
                  <a:pt x="854" y="235"/>
                  <a:pt x="854" y="235"/>
                </a:cubicBezTo>
                <a:cubicBezTo>
                  <a:pt x="854" y="203"/>
                  <a:pt x="854" y="203"/>
                  <a:pt x="854" y="203"/>
                </a:cubicBezTo>
                <a:cubicBezTo>
                  <a:pt x="853" y="203"/>
                  <a:pt x="853" y="203"/>
                  <a:pt x="853" y="203"/>
                </a:cubicBezTo>
                <a:cubicBezTo>
                  <a:pt x="852" y="203"/>
                  <a:pt x="852" y="203"/>
                  <a:pt x="852" y="203"/>
                </a:cubicBezTo>
                <a:cubicBezTo>
                  <a:pt x="852" y="182"/>
                  <a:pt x="852" y="182"/>
                  <a:pt x="852" y="182"/>
                </a:cubicBezTo>
                <a:cubicBezTo>
                  <a:pt x="851" y="182"/>
                  <a:pt x="851" y="182"/>
                  <a:pt x="851" y="182"/>
                </a:cubicBezTo>
                <a:cubicBezTo>
                  <a:pt x="851" y="166"/>
                  <a:pt x="851" y="166"/>
                  <a:pt x="851" y="166"/>
                </a:cubicBezTo>
                <a:cubicBezTo>
                  <a:pt x="850" y="166"/>
                  <a:pt x="850" y="166"/>
                  <a:pt x="850" y="166"/>
                </a:cubicBezTo>
                <a:cubicBezTo>
                  <a:pt x="850" y="130"/>
                  <a:pt x="850" y="130"/>
                  <a:pt x="850" y="130"/>
                </a:cubicBezTo>
                <a:cubicBezTo>
                  <a:pt x="850" y="130"/>
                  <a:pt x="850" y="130"/>
                  <a:pt x="850" y="130"/>
                </a:cubicBezTo>
                <a:cubicBezTo>
                  <a:pt x="850" y="129"/>
                  <a:pt x="850" y="129"/>
                  <a:pt x="850" y="129"/>
                </a:cubicBezTo>
                <a:cubicBezTo>
                  <a:pt x="849" y="129"/>
                  <a:pt x="849" y="129"/>
                  <a:pt x="849" y="129"/>
                </a:cubicBezTo>
                <a:cubicBezTo>
                  <a:pt x="849" y="129"/>
                  <a:pt x="849" y="129"/>
                  <a:pt x="849" y="129"/>
                </a:cubicBezTo>
                <a:cubicBezTo>
                  <a:pt x="849" y="129"/>
                  <a:pt x="849" y="129"/>
                  <a:pt x="849" y="129"/>
                </a:cubicBezTo>
                <a:cubicBezTo>
                  <a:pt x="849" y="128"/>
                  <a:pt x="849" y="128"/>
                  <a:pt x="849" y="128"/>
                </a:cubicBezTo>
                <a:cubicBezTo>
                  <a:pt x="848" y="128"/>
                  <a:pt x="848" y="128"/>
                  <a:pt x="848" y="128"/>
                </a:cubicBezTo>
                <a:cubicBezTo>
                  <a:pt x="848" y="127"/>
                  <a:pt x="848" y="127"/>
                  <a:pt x="848" y="127"/>
                </a:cubicBezTo>
                <a:cubicBezTo>
                  <a:pt x="848" y="127"/>
                  <a:pt x="848" y="127"/>
                  <a:pt x="848" y="127"/>
                </a:cubicBezTo>
                <a:cubicBezTo>
                  <a:pt x="845" y="125"/>
                  <a:pt x="845" y="125"/>
                  <a:pt x="845" y="125"/>
                </a:cubicBezTo>
                <a:cubicBezTo>
                  <a:pt x="843" y="127"/>
                  <a:pt x="843" y="127"/>
                  <a:pt x="843" y="127"/>
                </a:cubicBezTo>
                <a:cubicBezTo>
                  <a:pt x="843" y="127"/>
                  <a:pt x="843" y="127"/>
                  <a:pt x="843" y="127"/>
                </a:cubicBezTo>
                <a:cubicBezTo>
                  <a:pt x="843" y="129"/>
                  <a:pt x="843" y="129"/>
                  <a:pt x="843" y="129"/>
                </a:cubicBezTo>
                <a:cubicBezTo>
                  <a:pt x="823" y="129"/>
                  <a:pt x="823" y="129"/>
                  <a:pt x="823" y="129"/>
                </a:cubicBezTo>
                <a:cubicBezTo>
                  <a:pt x="823" y="128"/>
                  <a:pt x="823" y="128"/>
                  <a:pt x="823" y="128"/>
                </a:cubicBezTo>
                <a:cubicBezTo>
                  <a:pt x="821" y="128"/>
                  <a:pt x="821" y="128"/>
                  <a:pt x="821" y="128"/>
                </a:cubicBezTo>
                <a:cubicBezTo>
                  <a:pt x="821" y="129"/>
                  <a:pt x="821" y="129"/>
                  <a:pt x="821" y="129"/>
                </a:cubicBezTo>
                <a:cubicBezTo>
                  <a:pt x="821" y="129"/>
                  <a:pt x="821" y="129"/>
                  <a:pt x="821" y="129"/>
                </a:cubicBezTo>
                <a:cubicBezTo>
                  <a:pt x="820" y="129"/>
                  <a:pt x="820" y="129"/>
                  <a:pt x="820" y="129"/>
                </a:cubicBezTo>
                <a:cubicBezTo>
                  <a:pt x="820" y="129"/>
                  <a:pt x="820" y="129"/>
                  <a:pt x="820" y="129"/>
                </a:cubicBezTo>
                <a:cubicBezTo>
                  <a:pt x="820" y="130"/>
                  <a:pt x="820" y="130"/>
                  <a:pt x="820" y="130"/>
                </a:cubicBezTo>
                <a:cubicBezTo>
                  <a:pt x="820" y="130"/>
                  <a:pt x="820" y="130"/>
                  <a:pt x="820" y="130"/>
                </a:cubicBezTo>
                <a:cubicBezTo>
                  <a:pt x="820" y="130"/>
                  <a:pt x="820" y="130"/>
                  <a:pt x="820" y="130"/>
                </a:cubicBezTo>
                <a:cubicBezTo>
                  <a:pt x="820" y="131"/>
                  <a:pt x="820" y="131"/>
                  <a:pt x="820" y="131"/>
                </a:cubicBezTo>
                <a:cubicBezTo>
                  <a:pt x="820" y="134"/>
                  <a:pt x="820" y="134"/>
                  <a:pt x="820" y="134"/>
                </a:cubicBezTo>
                <a:cubicBezTo>
                  <a:pt x="819" y="134"/>
                  <a:pt x="819" y="134"/>
                  <a:pt x="819" y="134"/>
                </a:cubicBezTo>
                <a:cubicBezTo>
                  <a:pt x="819" y="135"/>
                  <a:pt x="819" y="135"/>
                  <a:pt x="819" y="135"/>
                </a:cubicBezTo>
                <a:cubicBezTo>
                  <a:pt x="819" y="135"/>
                  <a:pt x="819" y="135"/>
                  <a:pt x="819" y="135"/>
                </a:cubicBezTo>
                <a:cubicBezTo>
                  <a:pt x="819" y="136"/>
                  <a:pt x="819" y="136"/>
                  <a:pt x="819" y="136"/>
                </a:cubicBezTo>
                <a:cubicBezTo>
                  <a:pt x="819" y="136"/>
                  <a:pt x="819" y="136"/>
                  <a:pt x="819" y="136"/>
                </a:cubicBezTo>
                <a:cubicBezTo>
                  <a:pt x="819" y="136"/>
                  <a:pt x="819" y="136"/>
                  <a:pt x="819" y="136"/>
                </a:cubicBezTo>
                <a:cubicBezTo>
                  <a:pt x="819" y="165"/>
                  <a:pt x="819" y="165"/>
                  <a:pt x="819" y="165"/>
                </a:cubicBezTo>
                <a:cubicBezTo>
                  <a:pt x="809" y="165"/>
                  <a:pt x="809" y="165"/>
                  <a:pt x="809" y="165"/>
                </a:cubicBezTo>
                <a:cubicBezTo>
                  <a:pt x="808" y="161"/>
                  <a:pt x="808" y="161"/>
                  <a:pt x="808" y="161"/>
                </a:cubicBezTo>
                <a:cubicBezTo>
                  <a:pt x="807" y="148"/>
                  <a:pt x="807" y="148"/>
                  <a:pt x="807" y="148"/>
                </a:cubicBezTo>
                <a:cubicBezTo>
                  <a:pt x="806" y="114"/>
                  <a:pt x="806" y="114"/>
                  <a:pt x="806" y="114"/>
                </a:cubicBezTo>
                <a:cubicBezTo>
                  <a:pt x="805" y="148"/>
                  <a:pt x="805" y="148"/>
                  <a:pt x="805" y="148"/>
                </a:cubicBezTo>
                <a:cubicBezTo>
                  <a:pt x="804" y="161"/>
                  <a:pt x="804" y="161"/>
                  <a:pt x="804" y="161"/>
                </a:cubicBezTo>
                <a:cubicBezTo>
                  <a:pt x="803" y="165"/>
                  <a:pt x="803" y="165"/>
                  <a:pt x="803" y="165"/>
                </a:cubicBezTo>
                <a:cubicBezTo>
                  <a:pt x="794" y="165"/>
                  <a:pt x="794" y="165"/>
                  <a:pt x="794" y="165"/>
                </a:cubicBezTo>
                <a:cubicBezTo>
                  <a:pt x="794" y="136"/>
                  <a:pt x="794" y="136"/>
                  <a:pt x="794" y="136"/>
                </a:cubicBezTo>
                <a:cubicBezTo>
                  <a:pt x="794" y="136"/>
                  <a:pt x="794" y="136"/>
                  <a:pt x="794" y="136"/>
                </a:cubicBezTo>
                <a:cubicBezTo>
                  <a:pt x="794" y="136"/>
                  <a:pt x="794" y="136"/>
                  <a:pt x="794" y="136"/>
                </a:cubicBezTo>
                <a:cubicBezTo>
                  <a:pt x="794" y="135"/>
                  <a:pt x="794" y="135"/>
                  <a:pt x="794" y="135"/>
                </a:cubicBezTo>
                <a:cubicBezTo>
                  <a:pt x="793" y="135"/>
                  <a:pt x="793" y="135"/>
                  <a:pt x="793" y="135"/>
                </a:cubicBezTo>
                <a:cubicBezTo>
                  <a:pt x="793" y="134"/>
                  <a:pt x="793" y="134"/>
                  <a:pt x="793" y="134"/>
                </a:cubicBezTo>
                <a:cubicBezTo>
                  <a:pt x="793" y="134"/>
                  <a:pt x="793" y="134"/>
                  <a:pt x="793" y="134"/>
                </a:cubicBezTo>
                <a:cubicBezTo>
                  <a:pt x="793" y="131"/>
                  <a:pt x="793" y="131"/>
                  <a:pt x="793" y="131"/>
                </a:cubicBezTo>
                <a:cubicBezTo>
                  <a:pt x="793" y="130"/>
                  <a:pt x="793" y="130"/>
                  <a:pt x="793" y="130"/>
                </a:cubicBezTo>
                <a:cubicBezTo>
                  <a:pt x="793" y="130"/>
                  <a:pt x="793" y="130"/>
                  <a:pt x="793" y="130"/>
                </a:cubicBezTo>
                <a:cubicBezTo>
                  <a:pt x="793" y="130"/>
                  <a:pt x="793" y="130"/>
                  <a:pt x="793" y="130"/>
                </a:cubicBezTo>
                <a:cubicBezTo>
                  <a:pt x="792" y="129"/>
                  <a:pt x="792" y="129"/>
                  <a:pt x="792" y="129"/>
                </a:cubicBezTo>
                <a:cubicBezTo>
                  <a:pt x="792" y="129"/>
                  <a:pt x="792" y="129"/>
                  <a:pt x="792" y="129"/>
                </a:cubicBezTo>
                <a:cubicBezTo>
                  <a:pt x="792" y="129"/>
                  <a:pt x="792" y="129"/>
                  <a:pt x="792" y="129"/>
                </a:cubicBezTo>
                <a:cubicBezTo>
                  <a:pt x="792" y="129"/>
                  <a:pt x="792" y="129"/>
                  <a:pt x="792" y="129"/>
                </a:cubicBezTo>
                <a:cubicBezTo>
                  <a:pt x="792" y="128"/>
                  <a:pt x="792" y="128"/>
                  <a:pt x="792" y="128"/>
                </a:cubicBezTo>
                <a:cubicBezTo>
                  <a:pt x="791" y="128"/>
                  <a:pt x="791" y="128"/>
                  <a:pt x="791" y="128"/>
                </a:cubicBezTo>
                <a:cubicBezTo>
                  <a:pt x="791" y="129"/>
                  <a:pt x="791" y="129"/>
                  <a:pt x="791" y="129"/>
                </a:cubicBezTo>
                <a:cubicBezTo>
                  <a:pt x="770" y="129"/>
                  <a:pt x="770" y="129"/>
                  <a:pt x="770" y="129"/>
                </a:cubicBezTo>
                <a:cubicBezTo>
                  <a:pt x="770" y="127"/>
                  <a:pt x="770" y="127"/>
                  <a:pt x="770" y="127"/>
                </a:cubicBezTo>
                <a:cubicBezTo>
                  <a:pt x="770" y="127"/>
                  <a:pt x="770" y="127"/>
                  <a:pt x="770" y="127"/>
                </a:cubicBezTo>
                <a:cubicBezTo>
                  <a:pt x="768" y="124"/>
                  <a:pt x="768" y="124"/>
                  <a:pt x="768" y="124"/>
                </a:cubicBezTo>
                <a:cubicBezTo>
                  <a:pt x="766" y="126"/>
                  <a:pt x="766" y="126"/>
                  <a:pt x="766" y="126"/>
                </a:cubicBezTo>
                <a:cubicBezTo>
                  <a:pt x="765" y="127"/>
                  <a:pt x="765" y="127"/>
                  <a:pt x="765" y="127"/>
                </a:cubicBezTo>
                <a:cubicBezTo>
                  <a:pt x="765" y="128"/>
                  <a:pt x="765" y="128"/>
                  <a:pt x="765" y="128"/>
                </a:cubicBezTo>
                <a:cubicBezTo>
                  <a:pt x="764" y="128"/>
                  <a:pt x="764" y="128"/>
                  <a:pt x="764" y="128"/>
                </a:cubicBezTo>
                <a:cubicBezTo>
                  <a:pt x="764" y="129"/>
                  <a:pt x="764" y="129"/>
                  <a:pt x="764" y="129"/>
                </a:cubicBezTo>
                <a:cubicBezTo>
                  <a:pt x="763" y="129"/>
                  <a:pt x="763" y="129"/>
                  <a:pt x="763" y="129"/>
                </a:cubicBezTo>
                <a:cubicBezTo>
                  <a:pt x="763" y="129"/>
                  <a:pt x="763" y="129"/>
                  <a:pt x="763" y="129"/>
                </a:cubicBezTo>
                <a:cubicBezTo>
                  <a:pt x="763" y="129"/>
                  <a:pt x="763" y="129"/>
                  <a:pt x="763" y="129"/>
                </a:cubicBezTo>
                <a:cubicBezTo>
                  <a:pt x="763" y="130"/>
                  <a:pt x="763" y="130"/>
                  <a:pt x="763" y="130"/>
                </a:cubicBezTo>
                <a:cubicBezTo>
                  <a:pt x="763" y="130"/>
                  <a:pt x="763" y="130"/>
                  <a:pt x="763" y="130"/>
                </a:cubicBezTo>
                <a:cubicBezTo>
                  <a:pt x="763" y="166"/>
                  <a:pt x="763" y="166"/>
                  <a:pt x="763" y="166"/>
                </a:cubicBezTo>
                <a:cubicBezTo>
                  <a:pt x="762" y="166"/>
                  <a:pt x="762" y="166"/>
                  <a:pt x="762" y="166"/>
                </a:cubicBezTo>
                <a:cubicBezTo>
                  <a:pt x="762" y="182"/>
                  <a:pt x="762" y="182"/>
                  <a:pt x="762" y="182"/>
                </a:cubicBezTo>
                <a:cubicBezTo>
                  <a:pt x="761" y="182"/>
                  <a:pt x="761" y="182"/>
                  <a:pt x="761" y="182"/>
                </a:cubicBezTo>
                <a:cubicBezTo>
                  <a:pt x="761" y="203"/>
                  <a:pt x="761" y="203"/>
                  <a:pt x="761" y="203"/>
                </a:cubicBezTo>
                <a:cubicBezTo>
                  <a:pt x="760" y="203"/>
                  <a:pt x="760" y="203"/>
                  <a:pt x="760" y="203"/>
                </a:cubicBezTo>
                <a:cubicBezTo>
                  <a:pt x="759" y="203"/>
                  <a:pt x="759" y="203"/>
                  <a:pt x="759" y="203"/>
                </a:cubicBezTo>
                <a:cubicBezTo>
                  <a:pt x="759" y="235"/>
                  <a:pt x="759" y="235"/>
                  <a:pt x="759" y="235"/>
                </a:cubicBezTo>
                <a:cubicBezTo>
                  <a:pt x="745" y="235"/>
                  <a:pt x="745" y="235"/>
                  <a:pt x="745" y="235"/>
                </a:cubicBezTo>
                <a:cubicBezTo>
                  <a:pt x="745" y="232"/>
                  <a:pt x="745" y="232"/>
                  <a:pt x="745" y="232"/>
                </a:cubicBezTo>
                <a:cubicBezTo>
                  <a:pt x="745" y="232"/>
                  <a:pt x="745" y="232"/>
                  <a:pt x="745" y="232"/>
                </a:cubicBezTo>
                <a:cubicBezTo>
                  <a:pt x="744" y="232"/>
                  <a:pt x="744" y="232"/>
                  <a:pt x="744" y="232"/>
                </a:cubicBezTo>
                <a:cubicBezTo>
                  <a:pt x="744" y="204"/>
                  <a:pt x="744" y="204"/>
                  <a:pt x="744" y="204"/>
                </a:cubicBezTo>
                <a:cubicBezTo>
                  <a:pt x="744" y="204"/>
                  <a:pt x="744" y="204"/>
                  <a:pt x="744" y="204"/>
                </a:cubicBezTo>
                <a:cubicBezTo>
                  <a:pt x="744" y="204"/>
                  <a:pt x="744" y="204"/>
                  <a:pt x="744" y="204"/>
                </a:cubicBezTo>
                <a:cubicBezTo>
                  <a:pt x="744" y="203"/>
                  <a:pt x="744" y="203"/>
                  <a:pt x="744" y="203"/>
                </a:cubicBezTo>
                <a:cubicBezTo>
                  <a:pt x="744" y="203"/>
                  <a:pt x="744" y="203"/>
                  <a:pt x="744" y="203"/>
                </a:cubicBezTo>
                <a:cubicBezTo>
                  <a:pt x="744" y="203"/>
                  <a:pt x="744" y="203"/>
                  <a:pt x="744" y="203"/>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5" y="202"/>
                  <a:pt x="745" y="202"/>
                  <a:pt x="745"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2"/>
                  <a:pt x="746" y="202"/>
                  <a:pt x="746" y="202"/>
                </a:cubicBezTo>
                <a:cubicBezTo>
                  <a:pt x="746" y="201"/>
                  <a:pt x="746" y="201"/>
                  <a:pt x="746" y="201"/>
                </a:cubicBezTo>
                <a:cubicBezTo>
                  <a:pt x="744" y="201"/>
                  <a:pt x="744" y="201"/>
                  <a:pt x="744" y="201"/>
                </a:cubicBezTo>
                <a:cubicBezTo>
                  <a:pt x="744" y="186"/>
                  <a:pt x="744" y="186"/>
                  <a:pt x="744" y="186"/>
                </a:cubicBezTo>
                <a:cubicBezTo>
                  <a:pt x="744" y="186"/>
                  <a:pt x="744" y="186"/>
                  <a:pt x="744" y="186"/>
                </a:cubicBezTo>
                <a:cubicBezTo>
                  <a:pt x="744" y="186"/>
                  <a:pt x="744" y="186"/>
                  <a:pt x="744" y="186"/>
                </a:cubicBezTo>
                <a:cubicBezTo>
                  <a:pt x="744" y="185"/>
                  <a:pt x="744" y="185"/>
                  <a:pt x="744" y="185"/>
                </a:cubicBezTo>
                <a:cubicBezTo>
                  <a:pt x="745" y="185"/>
                  <a:pt x="745" y="185"/>
                  <a:pt x="745" y="185"/>
                </a:cubicBezTo>
                <a:cubicBezTo>
                  <a:pt x="745" y="184"/>
                  <a:pt x="745" y="184"/>
                  <a:pt x="745" y="184"/>
                </a:cubicBezTo>
                <a:cubicBezTo>
                  <a:pt x="745" y="183"/>
                  <a:pt x="745" y="183"/>
                  <a:pt x="745" y="183"/>
                </a:cubicBezTo>
                <a:cubicBezTo>
                  <a:pt x="746" y="183"/>
                  <a:pt x="746" y="183"/>
                  <a:pt x="746" y="183"/>
                </a:cubicBezTo>
                <a:cubicBezTo>
                  <a:pt x="746" y="183"/>
                  <a:pt x="746" y="183"/>
                  <a:pt x="746" y="183"/>
                </a:cubicBezTo>
                <a:cubicBezTo>
                  <a:pt x="746" y="182"/>
                  <a:pt x="746" y="182"/>
                  <a:pt x="746" y="182"/>
                </a:cubicBezTo>
                <a:cubicBezTo>
                  <a:pt x="744" y="182"/>
                  <a:pt x="744" y="182"/>
                  <a:pt x="744" y="182"/>
                </a:cubicBezTo>
                <a:cubicBezTo>
                  <a:pt x="744" y="177"/>
                  <a:pt x="744" y="177"/>
                  <a:pt x="744" y="177"/>
                </a:cubicBezTo>
                <a:cubicBezTo>
                  <a:pt x="744" y="176"/>
                  <a:pt x="744" y="176"/>
                  <a:pt x="744" y="176"/>
                </a:cubicBezTo>
                <a:cubicBezTo>
                  <a:pt x="748" y="173"/>
                  <a:pt x="748" y="173"/>
                  <a:pt x="748" y="173"/>
                </a:cubicBezTo>
                <a:cubicBezTo>
                  <a:pt x="748" y="172"/>
                  <a:pt x="748" y="172"/>
                  <a:pt x="748" y="172"/>
                </a:cubicBezTo>
                <a:cubicBezTo>
                  <a:pt x="749" y="171"/>
                  <a:pt x="749" y="171"/>
                  <a:pt x="749" y="171"/>
                </a:cubicBezTo>
                <a:cubicBezTo>
                  <a:pt x="749" y="170"/>
                  <a:pt x="749" y="170"/>
                  <a:pt x="749" y="170"/>
                </a:cubicBezTo>
                <a:cubicBezTo>
                  <a:pt x="750" y="170"/>
                  <a:pt x="750" y="170"/>
                  <a:pt x="750" y="170"/>
                </a:cubicBezTo>
                <a:cubicBezTo>
                  <a:pt x="750" y="169"/>
                  <a:pt x="750" y="169"/>
                  <a:pt x="750" y="169"/>
                </a:cubicBezTo>
                <a:cubicBezTo>
                  <a:pt x="751" y="168"/>
                  <a:pt x="751" y="168"/>
                  <a:pt x="751" y="168"/>
                </a:cubicBezTo>
                <a:cubicBezTo>
                  <a:pt x="751" y="168"/>
                  <a:pt x="751" y="168"/>
                  <a:pt x="751" y="168"/>
                </a:cubicBezTo>
                <a:cubicBezTo>
                  <a:pt x="751" y="167"/>
                  <a:pt x="751" y="167"/>
                  <a:pt x="751" y="167"/>
                </a:cubicBezTo>
                <a:cubicBezTo>
                  <a:pt x="751" y="167"/>
                  <a:pt x="751" y="167"/>
                  <a:pt x="751" y="167"/>
                </a:cubicBezTo>
                <a:cubicBezTo>
                  <a:pt x="745" y="167"/>
                  <a:pt x="745" y="167"/>
                  <a:pt x="745" y="167"/>
                </a:cubicBezTo>
                <a:cubicBezTo>
                  <a:pt x="745" y="161"/>
                  <a:pt x="745" y="161"/>
                  <a:pt x="745" y="161"/>
                </a:cubicBezTo>
                <a:cubicBezTo>
                  <a:pt x="746" y="159"/>
                  <a:pt x="746" y="159"/>
                  <a:pt x="746" y="159"/>
                </a:cubicBezTo>
                <a:cubicBezTo>
                  <a:pt x="746" y="159"/>
                  <a:pt x="746" y="159"/>
                  <a:pt x="746" y="159"/>
                </a:cubicBezTo>
                <a:cubicBezTo>
                  <a:pt x="747" y="158"/>
                  <a:pt x="747" y="158"/>
                  <a:pt x="747" y="158"/>
                </a:cubicBezTo>
                <a:cubicBezTo>
                  <a:pt x="747" y="158"/>
                  <a:pt x="747" y="158"/>
                  <a:pt x="747" y="158"/>
                </a:cubicBezTo>
                <a:cubicBezTo>
                  <a:pt x="747" y="157"/>
                  <a:pt x="747" y="157"/>
                  <a:pt x="747" y="157"/>
                </a:cubicBezTo>
                <a:cubicBezTo>
                  <a:pt x="744" y="157"/>
                  <a:pt x="744" y="157"/>
                  <a:pt x="744" y="157"/>
                </a:cubicBezTo>
                <a:cubicBezTo>
                  <a:pt x="744" y="155"/>
                  <a:pt x="744" y="155"/>
                  <a:pt x="744" y="155"/>
                </a:cubicBezTo>
                <a:cubicBezTo>
                  <a:pt x="744" y="155"/>
                  <a:pt x="744" y="155"/>
                  <a:pt x="744" y="155"/>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4" y="154"/>
                  <a:pt x="744" y="154"/>
                  <a:pt x="744"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3" y="154"/>
                  <a:pt x="743" y="154"/>
                  <a:pt x="743" y="154"/>
                </a:cubicBezTo>
                <a:cubicBezTo>
                  <a:pt x="742" y="154"/>
                  <a:pt x="742" y="154"/>
                  <a:pt x="742" y="154"/>
                </a:cubicBezTo>
                <a:cubicBezTo>
                  <a:pt x="742" y="154"/>
                  <a:pt x="742" y="154"/>
                  <a:pt x="742" y="154"/>
                </a:cubicBezTo>
                <a:cubicBezTo>
                  <a:pt x="742" y="154"/>
                  <a:pt x="742" y="154"/>
                  <a:pt x="742" y="154"/>
                </a:cubicBezTo>
                <a:cubicBezTo>
                  <a:pt x="742" y="155"/>
                  <a:pt x="742" y="155"/>
                  <a:pt x="742" y="155"/>
                </a:cubicBezTo>
                <a:cubicBezTo>
                  <a:pt x="741" y="155"/>
                  <a:pt x="741" y="155"/>
                  <a:pt x="741" y="155"/>
                </a:cubicBezTo>
                <a:cubicBezTo>
                  <a:pt x="741" y="154"/>
                  <a:pt x="741" y="154"/>
                  <a:pt x="741" y="154"/>
                </a:cubicBezTo>
                <a:cubicBezTo>
                  <a:pt x="740" y="154"/>
                  <a:pt x="740" y="154"/>
                  <a:pt x="740" y="154"/>
                </a:cubicBezTo>
                <a:cubicBezTo>
                  <a:pt x="740" y="155"/>
                  <a:pt x="740" y="155"/>
                  <a:pt x="740" y="155"/>
                </a:cubicBezTo>
                <a:cubicBezTo>
                  <a:pt x="739" y="155"/>
                  <a:pt x="739" y="155"/>
                  <a:pt x="739" y="155"/>
                </a:cubicBezTo>
                <a:cubicBezTo>
                  <a:pt x="739" y="154"/>
                  <a:pt x="739" y="154"/>
                  <a:pt x="739" y="154"/>
                </a:cubicBezTo>
                <a:cubicBezTo>
                  <a:pt x="738" y="154"/>
                  <a:pt x="738" y="154"/>
                  <a:pt x="738" y="154"/>
                </a:cubicBezTo>
                <a:cubicBezTo>
                  <a:pt x="738" y="155"/>
                  <a:pt x="738" y="155"/>
                  <a:pt x="738" y="155"/>
                </a:cubicBezTo>
                <a:cubicBezTo>
                  <a:pt x="737" y="155"/>
                  <a:pt x="737" y="155"/>
                  <a:pt x="737" y="155"/>
                </a:cubicBezTo>
                <a:cubicBezTo>
                  <a:pt x="737" y="154"/>
                  <a:pt x="737" y="154"/>
                  <a:pt x="737" y="154"/>
                </a:cubicBezTo>
                <a:cubicBezTo>
                  <a:pt x="737" y="154"/>
                  <a:pt x="737" y="154"/>
                  <a:pt x="737" y="154"/>
                </a:cubicBezTo>
                <a:cubicBezTo>
                  <a:pt x="737" y="154"/>
                  <a:pt x="737" y="154"/>
                  <a:pt x="737"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6" y="154"/>
                  <a:pt x="736" y="154"/>
                  <a:pt x="736" y="154"/>
                </a:cubicBezTo>
                <a:cubicBezTo>
                  <a:pt x="735" y="154"/>
                  <a:pt x="735" y="154"/>
                  <a:pt x="735" y="154"/>
                </a:cubicBezTo>
                <a:cubicBezTo>
                  <a:pt x="735" y="154"/>
                  <a:pt x="735" y="154"/>
                  <a:pt x="735" y="154"/>
                </a:cubicBezTo>
                <a:cubicBezTo>
                  <a:pt x="735" y="154"/>
                  <a:pt x="735" y="154"/>
                  <a:pt x="735" y="154"/>
                </a:cubicBezTo>
                <a:cubicBezTo>
                  <a:pt x="735" y="155"/>
                  <a:pt x="735" y="155"/>
                  <a:pt x="735" y="155"/>
                </a:cubicBezTo>
                <a:cubicBezTo>
                  <a:pt x="734" y="155"/>
                  <a:pt x="734" y="155"/>
                  <a:pt x="734" y="155"/>
                </a:cubicBezTo>
                <a:cubicBezTo>
                  <a:pt x="734" y="154"/>
                  <a:pt x="734" y="154"/>
                  <a:pt x="734" y="154"/>
                </a:cubicBezTo>
                <a:cubicBezTo>
                  <a:pt x="733" y="154"/>
                  <a:pt x="733" y="154"/>
                  <a:pt x="733" y="154"/>
                </a:cubicBezTo>
                <a:cubicBezTo>
                  <a:pt x="733" y="155"/>
                  <a:pt x="733" y="155"/>
                  <a:pt x="733" y="155"/>
                </a:cubicBezTo>
                <a:cubicBezTo>
                  <a:pt x="732" y="155"/>
                  <a:pt x="732" y="155"/>
                  <a:pt x="732" y="155"/>
                </a:cubicBezTo>
                <a:cubicBezTo>
                  <a:pt x="732" y="154"/>
                  <a:pt x="732" y="154"/>
                  <a:pt x="732" y="154"/>
                </a:cubicBezTo>
                <a:cubicBezTo>
                  <a:pt x="731" y="154"/>
                  <a:pt x="731" y="154"/>
                  <a:pt x="731" y="154"/>
                </a:cubicBezTo>
                <a:cubicBezTo>
                  <a:pt x="731" y="154"/>
                  <a:pt x="731" y="154"/>
                  <a:pt x="731" y="154"/>
                </a:cubicBezTo>
                <a:cubicBezTo>
                  <a:pt x="730" y="154"/>
                  <a:pt x="730" y="154"/>
                  <a:pt x="730" y="154"/>
                </a:cubicBezTo>
                <a:cubicBezTo>
                  <a:pt x="730" y="154"/>
                  <a:pt x="730" y="154"/>
                  <a:pt x="730" y="154"/>
                </a:cubicBezTo>
                <a:cubicBezTo>
                  <a:pt x="730" y="154"/>
                  <a:pt x="730" y="154"/>
                  <a:pt x="730" y="154"/>
                </a:cubicBezTo>
                <a:cubicBezTo>
                  <a:pt x="730" y="154"/>
                  <a:pt x="730" y="154"/>
                  <a:pt x="730" y="154"/>
                </a:cubicBezTo>
                <a:cubicBezTo>
                  <a:pt x="729" y="154"/>
                  <a:pt x="729" y="154"/>
                  <a:pt x="729" y="154"/>
                </a:cubicBezTo>
                <a:cubicBezTo>
                  <a:pt x="729" y="154"/>
                  <a:pt x="729" y="154"/>
                  <a:pt x="729" y="154"/>
                </a:cubicBezTo>
                <a:cubicBezTo>
                  <a:pt x="729" y="154"/>
                  <a:pt x="729" y="154"/>
                  <a:pt x="729" y="154"/>
                </a:cubicBezTo>
                <a:cubicBezTo>
                  <a:pt x="729" y="154"/>
                  <a:pt x="729" y="154"/>
                  <a:pt x="729"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8" y="154"/>
                  <a:pt x="728" y="154"/>
                  <a:pt x="728" y="154"/>
                </a:cubicBezTo>
                <a:cubicBezTo>
                  <a:pt x="727" y="154"/>
                  <a:pt x="727" y="154"/>
                  <a:pt x="727" y="154"/>
                </a:cubicBezTo>
                <a:cubicBezTo>
                  <a:pt x="727" y="154"/>
                  <a:pt x="727" y="154"/>
                  <a:pt x="727" y="154"/>
                </a:cubicBezTo>
                <a:cubicBezTo>
                  <a:pt x="726" y="154"/>
                  <a:pt x="726" y="154"/>
                  <a:pt x="726" y="154"/>
                </a:cubicBezTo>
                <a:cubicBezTo>
                  <a:pt x="726" y="154"/>
                  <a:pt x="726" y="154"/>
                  <a:pt x="726" y="154"/>
                </a:cubicBezTo>
                <a:cubicBezTo>
                  <a:pt x="725" y="154"/>
                  <a:pt x="725" y="154"/>
                  <a:pt x="725" y="154"/>
                </a:cubicBezTo>
                <a:cubicBezTo>
                  <a:pt x="725" y="154"/>
                  <a:pt x="725" y="154"/>
                  <a:pt x="725" y="154"/>
                </a:cubicBezTo>
                <a:cubicBezTo>
                  <a:pt x="724" y="154"/>
                  <a:pt x="724" y="154"/>
                  <a:pt x="724"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3" y="154"/>
                  <a:pt x="723" y="154"/>
                  <a:pt x="723"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2" y="154"/>
                  <a:pt x="722" y="154"/>
                  <a:pt x="722"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1" y="154"/>
                  <a:pt x="721" y="154"/>
                  <a:pt x="721" y="154"/>
                </a:cubicBezTo>
                <a:cubicBezTo>
                  <a:pt x="720" y="154"/>
                  <a:pt x="720" y="154"/>
                  <a:pt x="720" y="154"/>
                </a:cubicBezTo>
                <a:cubicBezTo>
                  <a:pt x="720" y="154"/>
                  <a:pt x="720" y="154"/>
                  <a:pt x="720" y="154"/>
                </a:cubicBezTo>
                <a:cubicBezTo>
                  <a:pt x="719" y="154"/>
                  <a:pt x="719" y="154"/>
                  <a:pt x="719" y="154"/>
                </a:cubicBezTo>
                <a:cubicBezTo>
                  <a:pt x="718" y="154"/>
                  <a:pt x="718" y="154"/>
                  <a:pt x="718" y="154"/>
                </a:cubicBezTo>
                <a:cubicBezTo>
                  <a:pt x="718" y="154"/>
                  <a:pt x="718" y="154"/>
                  <a:pt x="718" y="154"/>
                </a:cubicBezTo>
                <a:cubicBezTo>
                  <a:pt x="717" y="154"/>
                  <a:pt x="717" y="154"/>
                  <a:pt x="717" y="154"/>
                </a:cubicBezTo>
                <a:cubicBezTo>
                  <a:pt x="717" y="154"/>
                  <a:pt x="717" y="154"/>
                  <a:pt x="717" y="154"/>
                </a:cubicBezTo>
                <a:cubicBezTo>
                  <a:pt x="716" y="154"/>
                  <a:pt x="716" y="154"/>
                  <a:pt x="716" y="154"/>
                </a:cubicBezTo>
                <a:cubicBezTo>
                  <a:pt x="716" y="154"/>
                  <a:pt x="716" y="154"/>
                  <a:pt x="716" y="154"/>
                </a:cubicBezTo>
                <a:cubicBezTo>
                  <a:pt x="716" y="154"/>
                  <a:pt x="716" y="154"/>
                  <a:pt x="716"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5" y="154"/>
                  <a:pt x="715" y="154"/>
                  <a:pt x="715"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4" y="154"/>
                  <a:pt x="714" y="154"/>
                  <a:pt x="714" y="154"/>
                </a:cubicBezTo>
                <a:cubicBezTo>
                  <a:pt x="713" y="154"/>
                  <a:pt x="713" y="154"/>
                  <a:pt x="713" y="154"/>
                </a:cubicBezTo>
                <a:cubicBezTo>
                  <a:pt x="712" y="154"/>
                  <a:pt x="712" y="154"/>
                  <a:pt x="712" y="154"/>
                </a:cubicBezTo>
                <a:cubicBezTo>
                  <a:pt x="712" y="154"/>
                  <a:pt x="712" y="154"/>
                  <a:pt x="712" y="154"/>
                </a:cubicBezTo>
                <a:cubicBezTo>
                  <a:pt x="712" y="154"/>
                  <a:pt x="712" y="154"/>
                  <a:pt x="712" y="154"/>
                </a:cubicBezTo>
                <a:cubicBezTo>
                  <a:pt x="711" y="154"/>
                  <a:pt x="711" y="154"/>
                  <a:pt x="711" y="154"/>
                </a:cubicBezTo>
                <a:cubicBezTo>
                  <a:pt x="710" y="154"/>
                  <a:pt x="710" y="154"/>
                  <a:pt x="710" y="154"/>
                </a:cubicBezTo>
                <a:cubicBezTo>
                  <a:pt x="710" y="154"/>
                  <a:pt x="710" y="154"/>
                  <a:pt x="710" y="154"/>
                </a:cubicBezTo>
                <a:cubicBezTo>
                  <a:pt x="710" y="154"/>
                  <a:pt x="710" y="154"/>
                  <a:pt x="710" y="154"/>
                </a:cubicBezTo>
                <a:cubicBezTo>
                  <a:pt x="709" y="154"/>
                  <a:pt x="709" y="154"/>
                  <a:pt x="709" y="154"/>
                </a:cubicBezTo>
                <a:cubicBezTo>
                  <a:pt x="708" y="154"/>
                  <a:pt x="708" y="154"/>
                  <a:pt x="708" y="154"/>
                </a:cubicBezTo>
                <a:cubicBezTo>
                  <a:pt x="708" y="154"/>
                  <a:pt x="708" y="154"/>
                  <a:pt x="708" y="154"/>
                </a:cubicBezTo>
                <a:cubicBezTo>
                  <a:pt x="708" y="154"/>
                  <a:pt x="708" y="154"/>
                  <a:pt x="708" y="154"/>
                </a:cubicBezTo>
                <a:cubicBezTo>
                  <a:pt x="708" y="154"/>
                  <a:pt x="708" y="154"/>
                  <a:pt x="708" y="154"/>
                </a:cubicBezTo>
                <a:cubicBezTo>
                  <a:pt x="707" y="154"/>
                  <a:pt x="707" y="154"/>
                  <a:pt x="707" y="154"/>
                </a:cubicBezTo>
                <a:cubicBezTo>
                  <a:pt x="707" y="154"/>
                  <a:pt x="707" y="154"/>
                  <a:pt x="707" y="154"/>
                </a:cubicBezTo>
                <a:cubicBezTo>
                  <a:pt x="707" y="154"/>
                  <a:pt x="707" y="154"/>
                  <a:pt x="707" y="154"/>
                </a:cubicBezTo>
                <a:cubicBezTo>
                  <a:pt x="706" y="154"/>
                  <a:pt x="706" y="154"/>
                  <a:pt x="706" y="154"/>
                </a:cubicBezTo>
                <a:cubicBezTo>
                  <a:pt x="705" y="154"/>
                  <a:pt x="705" y="154"/>
                  <a:pt x="705" y="154"/>
                </a:cubicBezTo>
                <a:cubicBezTo>
                  <a:pt x="705" y="154"/>
                  <a:pt x="705" y="154"/>
                  <a:pt x="705" y="154"/>
                </a:cubicBezTo>
                <a:cubicBezTo>
                  <a:pt x="705" y="154"/>
                  <a:pt x="705" y="154"/>
                  <a:pt x="705" y="154"/>
                </a:cubicBezTo>
                <a:cubicBezTo>
                  <a:pt x="705" y="154"/>
                  <a:pt x="705" y="154"/>
                  <a:pt x="705" y="154"/>
                </a:cubicBezTo>
                <a:cubicBezTo>
                  <a:pt x="703" y="154"/>
                  <a:pt x="703" y="154"/>
                  <a:pt x="703" y="154"/>
                </a:cubicBezTo>
                <a:cubicBezTo>
                  <a:pt x="703" y="154"/>
                  <a:pt x="703" y="154"/>
                  <a:pt x="703" y="154"/>
                </a:cubicBezTo>
                <a:cubicBezTo>
                  <a:pt x="703" y="154"/>
                  <a:pt x="703" y="154"/>
                  <a:pt x="703" y="154"/>
                </a:cubicBezTo>
                <a:cubicBezTo>
                  <a:pt x="703" y="154"/>
                  <a:pt x="703" y="154"/>
                  <a:pt x="703" y="154"/>
                </a:cubicBezTo>
                <a:cubicBezTo>
                  <a:pt x="702" y="154"/>
                  <a:pt x="702" y="154"/>
                  <a:pt x="702" y="154"/>
                </a:cubicBezTo>
                <a:cubicBezTo>
                  <a:pt x="701" y="154"/>
                  <a:pt x="701" y="154"/>
                  <a:pt x="701" y="154"/>
                </a:cubicBezTo>
                <a:cubicBezTo>
                  <a:pt x="701" y="154"/>
                  <a:pt x="701" y="154"/>
                  <a:pt x="701" y="154"/>
                </a:cubicBezTo>
                <a:cubicBezTo>
                  <a:pt x="701" y="154"/>
                  <a:pt x="701" y="154"/>
                  <a:pt x="701" y="154"/>
                </a:cubicBezTo>
                <a:cubicBezTo>
                  <a:pt x="700" y="154"/>
                  <a:pt x="700" y="154"/>
                  <a:pt x="700" y="154"/>
                </a:cubicBezTo>
                <a:cubicBezTo>
                  <a:pt x="700" y="154"/>
                  <a:pt x="700" y="154"/>
                  <a:pt x="700" y="154"/>
                </a:cubicBezTo>
                <a:cubicBezTo>
                  <a:pt x="700" y="154"/>
                  <a:pt x="700" y="154"/>
                  <a:pt x="700" y="154"/>
                </a:cubicBezTo>
                <a:cubicBezTo>
                  <a:pt x="700" y="154"/>
                  <a:pt x="700" y="154"/>
                  <a:pt x="700" y="154"/>
                </a:cubicBezTo>
                <a:cubicBezTo>
                  <a:pt x="699" y="154"/>
                  <a:pt x="699" y="154"/>
                  <a:pt x="699" y="154"/>
                </a:cubicBezTo>
                <a:cubicBezTo>
                  <a:pt x="698" y="154"/>
                  <a:pt x="698" y="154"/>
                  <a:pt x="698" y="154"/>
                </a:cubicBezTo>
                <a:cubicBezTo>
                  <a:pt x="698" y="154"/>
                  <a:pt x="698" y="154"/>
                  <a:pt x="698" y="154"/>
                </a:cubicBezTo>
                <a:cubicBezTo>
                  <a:pt x="698" y="154"/>
                  <a:pt x="698" y="154"/>
                  <a:pt x="698" y="154"/>
                </a:cubicBezTo>
                <a:cubicBezTo>
                  <a:pt x="697" y="154"/>
                  <a:pt x="697" y="154"/>
                  <a:pt x="697" y="154"/>
                </a:cubicBezTo>
                <a:cubicBezTo>
                  <a:pt x="696" y="154"/>
                  <a:pt x="696" y="154"/>
                  <a:pt x="696" y="154"/>
                </a:cubicBezTo>
                <a:cubicBezTo>
                  <a:pt x="696" y="154"/>
                  <a:pt x="696" y="154"/>
                  <a:pt x="696" y="154"/>
                </a:cubicBezTo>
                <a:cubicBezTo>
                  <a:pt x="695" y="154"/>
                  <a:pt x="695" y="154"/>
                  <a:pt x="695" y="154"/>
                </a:cubicBezTo>
                <a:cubicBezTo>
                  <a:pt x="695" y="154"/>
                  <a:pt x="695" y="154"/>
                  <a:pt x="695"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4" y="154"/>
                  <a:pt x="694" y="154"/>
                  <a:pt x="694" y="154"/>
                </a:cubicBezTo>
                <a:cubicBezTo>
                  <a:pt x="693" y="154"/>
                  <a:pt x="693" y="154"/>
                  <a:pt x="693" y="154"/>
                </a:cubicBezTo>
                <a:cubicBezTo>
                  <a:pt x="693" y="153"/>
                  <a:pt x="693" y="153"/>
                  <a:pt x="693" y="153"/>
                </a:cubicBezTo>
                <a:cubicBezTo>
                  <a:pt x="693" y="153"/>
                  <a:pt x="693" y="153"/>
                  <a:pt x="693" y="153"/>
                </a:cubicBezTo>
                <a:cubicBezTo>
                  <a:pt x="693" y="154"/>
                  <a:pt x="693" y="154"/>
                  <a:pt x="693" y="154"/>
                </a:cubicBezTo>
                <a:cubicBezTo>
                  <a:pt x="693" y="154"/>
                  <a:pt x="693" y="154"/>
                  <a:pt x="693" y="154"/>
                </a:cubicBezTo>
                <a:cubicBezTo>
                  <a:pt x="692" y="154"/>
                  <a:pt x="692" y="154"/>
                  <a:pt x="692" y="154"/>
                </a:cubicBezTo>
                <a:cubicBezTo>
                  <a:pt x="692" y="154"/>
                  <a:pt x="692" y="154"/>
                  <a:pt x="692" y="154"/>
                </a:cubicBezTo>
                <a:cubicBezTo>
                  <a:pt x="692" y="154"/>
                  <a:pt x="692" y="154"/>
                  <a:pt x="692" y="154"/>
                </a:cubicBezTo>
                <a:cubicBezTo>
                  <a:pt x="691" y="154"/>
                  <a:pt x="691" y="154"/>
                  <a:pt x="691" y="154"/>
                </a:cubicBezTo>
                <a:cubicBezTo>
                  <a:pt x="691" y="153"/>
                  <a:pt x="691" y="153"/>
                  <a:pt x="691" y="153"/>
                </a:cubicBezTo>
                <a:cubicBezTo>
                  <a:pt x="690" y="153"/>
                  <a:pt x="690" y="153"/>
                  <a:pt x="690" y="153"/>
                </a:cubicBezTo>
                <a:cubicBezTo>
                  <a:pt x="690" y="154"/>
                  <a:pt x="690" y="154"/>
                  <a:pt x="690" y="154"/>
                </a:cubicBezTo>
                <a:cubicBezTo>
                  <a:pt x="689" y="154"/>
                  <a:pt x="689" y="154"/>
                  <a:pt x="689" y="154"/>
                </a:cubicBezTo>
                <a:cubicBezTo>
                  <a:pt x="689" y="153"/>
                  <a:pt x="689" y="153"/>
                  <a:pt x="689" y="153"/>
                </a:cubicBezTo>
                <a:cubicBezTo>
                  <a:pt x="688" y="153"/>
                  <a:pt x="688" y="153"/>
                  <a:pt x="688" y="153"/>
                </a:cubicBezTo>
                <a:cubicBezTo>
                  <a:pt x="688" y="154"/>
                  <a:pt x="688" y="154"/>
                  <a:pt x="688" y="154"/>
                </a:cubicBezTo>
                <a:cubicBezTo>
                  <a:pt x="687" y="154"/>
                  <a:pt x="687" y="154"/>
                  <a:pt x="687" y="154"/>
                </a:cubicBezTo>
                <a:cubicBezTo>
                  <a:pt x="687" y="154"/>
                  <a:pt x="687" y="154"/>
                  <a:pt x="687" y="154"/>
                </a:cubicBezTo>
                <a:cubicBezTo>
                  <a:pt x="687" y="154"/>
                  <a:pt x="687" y="154"/>
                  <a:pt x="687" y="154"/>
                </a:cubicBezTo>
                <a:cubicBezTo>
                  <a:pt x="687" y="154"/>
                  <a:pt x="687" y="154"/>
                  <a:pt x="687" y="154"/>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6" y="153"/>
                  <a:pt x="686" y="153"/>
                  <a:pt x="686" y="153"/>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5" y="154"/>
                  <a:pt x="685" y="154"/>
                  <a:pt x="685" y="154"/>
                </a:cubicBezTo>
                <a:cubicBezTo>
                  <a:pt x="684" y="154"/>
                  <a:pt x="684" y="154"/>
                  <a:pt x="684" y="154"/>
                </a:cubicBezTo>
                <a:cubicBezTo>
                  <a:pt x="684" y="153"/>
                  <a:pt x="684" y="153"/>
                  <a:pt x="684" y="153"/>
                </a:cubicBezTo>
                <a:cubicBezTo>
                  <a:pt x="683" y="153"/>
                  <a:pt x="683" y="153"/>
                  <a:pt x="683" y="153"/>
                </a:cubicBezTo>
                <a:cubicBezTo>
                  <a:pt x="683" y="154"/>
                  <a:pt x="683" y="154"/>
                  <a:pt x="683" y="154"/>
                </a:cubicBezTo>
                <a:cubicBezTo>
                  <a:pt x="682" y="154"/>
                  <a:pt x="682" y="154"/>
                  <a:pt x="682" y="154"/>
                </a:cubicBezTo>
                <a:cubicBezTo>
                  <a:pt x="682" y="153"/>
                  <a:pt x="682" y="153"/>
                  <a:pt x="682" y="153"/>
                </a:cubicBezTo>
                <a:cubicBezTo>
                  <a:pt x="681" y="153"/>
                  <a:pt x="681" y="153"/>
                  <a:pt x="681" y="153"/>
                </a:cubicBezTo>
                <a:cubicBezTo>
                  <a:pt x="680" y="154"/>
                  <a:pt x="680" y="154"/>
                  <a:pt x="680" y="154"/>
                </a:cubicBezTo>
                <a:cubicBezTo>
                  <a:pt x="680" y="154"/>
                  <a:pt x="680" y="154"/>
                  <a:pt x="680" y="154"/>
                </a:cubicBezTo>
                <a:cubicBezTo>
                  <a:pt x="680" y="154"/>
                  <a:pt x="680" y="154"/>
                  <a:pt x="680" y="154"/>
                </a:cubicBezTo>
                <a:cubicBezTo>
                  <a:pt x="680" y="154"/>
                  <a:pt x="680" y="154"/>
                  <a:pt x="680" y="154"/>
                </a:cubicBezTo>
                <a:cubicBezTo>
                  <a:pt x="679" y="153"/>
                  <a:pt x="679" y="153"/>
                  <a:pt x="679" y="153"/>
                </a:cubicBezTo>
                <a:cubicBezTo>
                  <a:pt x="679" y="153"/>
                  <a:pt x="679" y="153"/>
                  <a:pt x="679" y="153"/>
                </a:cubicBezTo>
                <a:cubicBezTo>
                  <a:pt x="679" y="153"/>
                  <a:pt x="679" y="153"/>
                  <a:pt x="679" y="153"/>
                </a:cubicBezTo>
                <a:cubicBezTo>
                  <a:pt x="679" y="153"/>
                  <a:pt x="679" y="153"/>
                  <a:pt x="679" y="153"/>
                </a:cubicBezTo>
                <a:cubicBezTo>
                  <a:pt x="678" y="153"/>
                  <a:pt x="678" y="153"/>
                  <a:pt x="678" y="153"/>
                </a:cubicBezTo>
                <a:cubicBezTo>
                  <a:pt x="678" y="153"/>
                  <a:pt x="678" y="153"/>
                  <a:pt x="678" y="153"/>
                </a:cubicBezTo>
                <a:cubicBezTo>
                  <a:pt x="678" y="153"/>
                  <a:pt x="678" y="153"/>
                  <a:pt x="678" y="153"/>
                </a:cubicBezTo>
                <a:cubicBezTo>
                  <a:pt x="678" y="154"/>
                  <a:pt x="678" y="154"/>
                  <a:pt x="678" y="154"/>
                </a:cubicBezTo>
                <a:cubicBezTo>
                  <a:pt x="678" y="154"/>
                  <a:pt x="678" y="154"/>
                  <a:pt x="678" y="154"/>
                </a:cubicBezTo>
                <a:cubicBezTo>
                  <a:pt x="678" y="154"/>
                  <a:pt x="678" y="154"/>
                  <a:pt x="678" y="154"/>
                </a:cubicBezTo>
                <a:cubicBezTo>
                  <a:pt x="677" y="154"/>
                  <a:pt x="677" y="154"/>
                  <a:pt x="677" y="154"/>
                </a:cubicBezTo>
                <a:cubicBezTo>
                  <a:pt x="676" y="153"/>
                  <a:pt x="676" y="153"/>
                  <a:pt x="676" y="153"/>
                </a:cubicBezTo>
                <a:cubicBezTo>
                  <a:pt x="676" y="153"/>
                  <a:pt x="676" y="153"/>
                  <a:pt x="676" y="153"/>
                </a:cubicBezTo>
                <a:cubicBezTo>
                  <a:pt x="675" y="154"/>
                  <a:pt x="675" y="154"/>
                  <a:pt x="675" y="154"/>
                </a:cubicBezTo>
                <a:cubicBezTo>
                  <a:pt x="675" y="154"/>
                  <a:pt x="675" y="154"/>
                  <a:pt x="675" y="154"/>
                </a:cubicBezTo>
                <a:cubicBezTo>
                  <a:pt x="674" y="153"/>
                  <a:pt x="674" y="153"/>
                  <a:pt x="674" y="153"/>
                </a:cubicBezTo>
                <a:cubicBezTo>
                  <a:pt x="674" y="153"/>
                  <a:pt x="674" y="153"/>
                  <a:pt x="674" y="153"/>
                </a:cubicBezTo>
                <a:cubicBezTo>
                  <a:pt x="673" y="154"/>
                  <a:pt x="673" y="154"/>
                  <a:pt x="673" y="154"/>
                </a:cubicBezTo>
                <a:cubicBezTo>
                  <a:pt x="673" y="154"/>
                  <a:pt x="673" y="154"/>
                  <a:pt x="673" y="154"/>
                </a:cubicBezTo>
                <a:cubicBezTo>
                  <a:pt x="672" y="154"/>
                  <a:pt x="672" y="154"/>
                  <a:pt x="672" y="154"/>
                </a:cubicBezTo>
                <a:cubicBezTo>
                  <a:pt x="672" y="153"/>
                  <a:pt x="672" y="153"/>
                  <a:pt x="672" y="153"/>
                </a:cubicBezTo>
                <a:cubicBezTo>
                  <a:pt x="672" y="153"/>
                  <a:pt x="672" y="153"/>
                  <a:pt x="672" y="153"/>
                </a:cubicBezTo>
                <a:cubicBezTo>
                  <a:pt x="672" y="153"/>
                  <a:pt x="672" y="153"/>
                  <a:pt x="672" y="153"/>
                </a:cubicBezTo>
                <a:cubicBezTo>
                  <a:pt x="672" y="153"/>
                  <a:pt x="672" y="153"/>
                  <a:pt x="672"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1" y="153"/>
                  <a:pt x="671" y="153"/>
                  <a:pt x="671" y="153"/>
                </a:cubicBezTo>
                <a:cubicBezTo>
                  <a:pt x="670" y="154"/>
                  <a:pt x="670" y="154"/>
                  <a:pt x="670" y="154"/>
                </a:cubicBezTo>
                <a:cubicBezTo>
                  <a:pt x="670" y="154"/>
                  <a:pt x="670" y="154"/>
                  <a:pt x="670" y="154"/>
                </a:cubicBezTo>
                <a:cubicBezTo>
                  <a:pt x="670" y="154"/>
                  <a:pt x="670" y="154"/>
                  <a:pt x="670" y="154"/>
                </a:cubicBezTo>
                <a:cubicBezTo>
                  <a:pt x="669" y="153"/>
                  <a:pt x="669" y="153"/>
                  <a:pt x="669" y="153"/>
                </a:cubicBezTo>
                <a:cubicBezTo>
                  <a:pt x="669" y="153"/>
                  <a:pt x="669" y="153"/>
                  <a:pt x="669" y="153"/>
                </a:cubicBezTo>
                <a:cubicBezTo>
                  <a:pt x="668" y="154"/>
                  <a:pt x="668" y="154"/>
                  <a:pt x="668" y="154"/>
                </a:cubicBezTo>
                <a:cubicBezTo>
                  <a:pt x="668" y="154"/>
                  <a:pt x="668" y="154"/>
                  <a:pt x="668" y="154"/>
                </a:cubicBezTo>
                <a:cubicBezTo>
                  <a:pt x="667" y="153"/>
                  <a:pt x="667" y="153"/>
                  <a:pt x="667" y="153"/>
                </a:cubicBezTo>
                <a:cubicBezTo>
                  <a:pt x="666" y="153"/>
                  <a:pt x="666" y="153"/>
                  <a:pt x="666" y="153"/>
                </a:cubicBezTo>
                <a:cubicBezTo>
                  <a:pt x="666" y="154"/>
                  <a:pt x="666" y="154"/>
                  <a:pt x="666" y="154"/>
                </a:cubicBezTo>
                <a:cubicBezTo>
                  <a:pt x="665" y="154"/>
                  <a:pt x="665" y="154"/>
                  <a:pt x="665" y="154"/>
                </a:cubicBezTo>
                <a:cubicBezTo>
                  <a:pt x="665" y="154"/>
                  <a:pt x="665" y="154"/>
                  <a:pt x="665" y="154"/>
                </a:cubicBezTo>
                <a:cubicBezTo>
                  <a:pt x="665" y="153"/>
                  <a:pt x="665" y="153"/>
                  <a:pt x="665" y="153"/>
                </a:cubicBezTo>
                <a:cubicBezTo>
                  <a:pt x="665" y="153"/>
                  <a:pt x="665" y="153"/>
                  <a:pt x="665" y="153"/>
                </a:cubicBezTo>
                <a:cubicBezTo>
                  <a:pt x="665" y="153"/>
                  <a:pt x="665" y="153"/>
                  <a:pt x="665" y="153"/>
                </a:cubicBezTo>
                <a:cubicBezTo>
                  <a:pt x="664" y="153"/>
                  <a:pt x="664" y="153"/>
                  <a:pt x="664" y="153"/>
                </a:cubicBezTo>
                <a:cubicBezTo>
                  <a:pt x="664" y="153"/>
                  <a:pt x="664" y="153"/>
                  <a:pt x="664" y="153"/>
                </a:cubicBezTo>
                <a:cubicBezTo>
                  <a:pt x="664" y="153"/>
                  <a:pt x="664" y="153"/>
                  <a:pt x="664" y="153"/>
                </a:cubicBezTo>
                <a:cubicBezTo>
                  <a:pt x="664" y="153"/>
                  <a:pt x="664" y="153"/>
                  <a:pt x="664"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3"/>
                  <a:pt x="663" y="153"/>
                  <a:pt x="663" y="153"/>
                </a:cubicBezTo>
                <a:cubicBezTo>
                  <a:pt x="663" y="154"/>
                  <a:pt x="663" y="154"/>
                  <a:pt x="663" y="154"/>
                </a:cubicBezTo>
                <a:cubicBezTo>
                  <a:pt x="663" y="154"/>
                  <a:pt x="663" y="154"/>
                  <a:pt x="663" y="154"/>
                </a:cubicBezTo>
                <a:cubicBezTo>
                  <a:pt x="663" y="156"/>
                  <a:pt x="663" y="156"/>
                  <a:pt x="663" y="156"/>
                </a:cubicBezTo>
                <a:cubicBezTo>
                  <a:pt x="660" y="156"/>
                  <a:pt x="660" y="156"/>
                  <a:pt x="660" y="156"/>
                </a:cubicBezTo>
                <a:cubicBezTo>
                  <a:pt x="660" y="157"/>
                  <a:pt x="660" y="157"/>
                  <a:pt x="660" y="157"/>
                </a:cubicBezTo>
                <a:cubicBezTo>
                  <a:pt x="661" y="158"/>
                  <a:pt x="661" y="158"/>
                  <a:pt x="661" y="158"/>
                </a:cubicBezTo>
                <a:cubicBezTo>
                  <a:pt x="661" y="158"/>
                  <a:pt x="661" y="158"/>
                  <a:pt x="661" y="158"/>
                </a:cubicBezTo>
                <a:cubicBezTo>
                  <a:pt x="662" y="160"/>
                  <a:pt x="662" y="160"/>
                  <a:pt x="662" y="160"/>
                </a:cubicBezTo>
                <a:cubicBezTo>
                  <a:pt x="662" y="166"/>
                  <a:pt x="662" y="166"/>
                  <a:pt x="662" y="166"/>
                </a:cubicBezTo>
                <a:cubicBezTo>
                  <a:pt x="656" y="166"/>
                  <a:pt x="656" y="166"/>
                  <a:pt x="656" y="166"/>
                </a:cubicBezTo>
                <a:cubicBezTo>
                  <a:pt x="656" y="166"/>
                  <a:pt x="656" y="166"/>
                  <a:pt x="656" y="166"/>
                </a:cubicBezTo>
                <a:cubicBezTo>
                  <a:pt x="656" y="167"/>
                  <a:pt x="656" y="167"/>
                  <a:pt x="656" y="167"/>
                </a:cubicBezTo>
                <a:cubicBezTo>
                  <a:pt x="656" y="167"/>
                  <a:pt x="656" y="167"/>
                  <a:pt x="656" y="167"/>
                </a:cubicBezTo>
                <a:cubicBezTo>
                  <a:pt x="657" y="168"/>
                  <a:pt x="657" y="168"/>
                  <a:pt x="657" y="168"/>
                </a:cubicBezTo>
                <a:cubicBezTo>
                  <a:pt x="657" y="170"/>
                  <a:pt x="657" y="170"/>
                  <a:pt x="657" y="170"/>
                </a:cubicBezTo>
                <a:cubicBezTo>
                  <a:pt x="657" y="170"/>
                  <a:pt x="657" y="170"/>
                  <a:pt x="657" y="170"/>
                </a:cubicBezTo>
                <a:cubicBezTo>
                  <a:pt x="657" y="170"/>
                  <a:pt x="657" y="170"/>
                  <a:pt x="657" y="170"/>
                </a:cubicBezTo>
                <a:cubicBezTo>
                  <a:pt x="657" y="170"/>
                  <a:pt x="657" y="170"/>
                  <a:pt x="657" y="170"/>
                </a:cubicBezTo>
                <a:cubicBezTo>
                  <a:pt x="659" y="171"/>
                  <a:pt x="659" y="171"/>
                  <a:pt x="659" y="171"/>
                </a:cubicBezTo>
                <a:cubicBezTo>
                  <a:pt x="659" y="172"/>
                  <a:pt x="659" y="172"/>
                  <a:pt x="659" y="172"/>
                </a:cubicBezTo>
                <a:cubicBezTo>
                  <a:pt x="663" y="175"/>
                  <a:pt x="663" y="175"/>
                  <a:pt x="663" y="175"/>
                </a:cubicBezTo>
                <a:cubicBezTo>
                  <a:pt x="663" y="176"/>
                  <a:pt x="663" y="176"/>
                  <a:pt x="663" y="176"/>
                </a:cubicBezTo>
                <a:cubicBezTo>
                  <a:pt x="663" y="182"/>
                  <a:pt x="663" y="182"/>
                  <a:pt x="663" y="182"/>
                </a:cubicBezTo>
                <a:cubicBezTo>
                  <a:pt x="662" y="182"/>
                  <a:pt x="662" y="182"/>
                  <a:pt x="662" y="182"/>
                </a:cubicBezTo>
                <a:cubicBezTo>
                  <a:pt x="662" y="183"/>
                  <a:pt x="662" y="183"/>
                  <a:pt x="662" y="183"/>
                </a:cubicBezTo>
                <a:cubicBezTo>
                  <a:pt x="662" y="183"/>
                  <a:pt x="662" y="183"/>
                  <a:pt x="662" y="183"/>
                </a:cubicBezTo>
                <a:cubicBezTo>
                  <a:pt x="662" y="183"/>
                  <a:pt x="662" y="183"/>
                  <a:pt x="662" y="183"/>
                </a:cubicBezTo>
                <a:cubicBezTo>
                  <a:pt x="662" y="184"/>
                  <a:pt x="662" y="184"/>
                  <a:pt x="662" y="184"/>
                </a:cubicBezTo>
                <a:cubicBezTo>
                  <a:pt x="663" y="184"/>
                  <a:pt x="663" y="184"/>
                  <a:pt x="663" y="184"/>
                </a:cubicBezTo>
                <a:cubicBezTo>
                  <a:pt x="663" y="184"/>
                  <a:pt x="663" y="184"/>
                  <a:pt x="663" y="184"/>
                </a:cubicBezTo>
                <a:cubicBezTo>
                  <a:pt x="663" y="185"/>
                  <a:pt x="663" y="185"/>
                  <a:pt x="663" y="185"/>
                </a:cubicBezTo>
                <a:cubicBezTo>
                  <a:pt x="663" y="185"/>
                  <a:pt x="663" y="185"/>
                  <a:pt x="663" y="185"/>
                </a:cubicBezTo>
                <a:cubicBezTo>
                  <a:pt x="663" y="186"/>
                  <a:pt x="663" y="186"/>
                  <a:pt x="663" y="186"/>
                </a:cubicBezTo>
                <a:cubicBezTo>
                  <a:pt x="664" y="201"/>
                  <a:pt x="664" y="201"/>
                  <a:pt x="664" y="201"/>
                </a:cubicBezTo>
                <a:cubicBezTo>
                  <a:pt x="661" y="201"/>
                  <a:pt x="661" y="201"/>
                  <a:pt x="661" y="201"/>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1" y="202"/>
                  <a:pt x="661" y="202"/>
                  <a:pt x="661"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2" y="202"/>
                  <a:pt x="662" y="202"/>
                  <a:pt x="662" y="202"/>
                </a:cubicBezTo>
                <a:cubicBezTo>
                  <a:pt x="663" y="202"/>
                  <a:pt x="663" y="202"/>
                  <a:pt x="663" y="202"/>
                </a:cubicBezTo>
                <a:cubicBezTo>
                  <a:pt x="663" y="203"/>
                  <a:pt x="663" y="203"/>
                  <a:pt x="663" y="203"/>
                </a:cubicBezTo>
                <a:cubicBezTo>
                  <a:pt x="663" y="203"/>
                  <a:pt x="663" y="203"/>
                  <a:pt x="663" y="203"/>
                </a:cubicBezTo>
                <a:cubicBezTo>
                  <a:pt x="663" y="203"/>
                  <a:pt x="663" y="203"/>
                  <a:pt x="663" y="203"/>
                </a:cubicBezTo>
                <a:cubicBezTo>
                  <a:pt x="663" y="203"/>
                  <a:pt x="663" y="203"/>
                  <a:pt x="663" y="203"/>
                </a:cubicBezTo>
                <a:cubicBezTo>
                  <a:pt x="663" y="204"/>
                  <a:pt x="663" y="204"/>
                  <a:pt x="663" y="204"/>
                </a:cubicBezTo>
                <a:cubicBezTo>
                  <a:pt x="663" y="204"/>
                  <a:pt x="663" y="204"/>
                  <a:pt x="663" y="204"/>
                </a:cubicBezTo>
                <a:cubicBezTo>
                  <a:pt x="664" y="204"/>
                  <a:pt x="664" y="204"/>
                  <a:pt x="664" y="204"/>
                </a:cubicBezTo>
                <a:cubicBezTo>
                  <a:pt x="664" y="232"/>
                  <a:pt x="664" y="232"/>
                  <a:pt x="664" y="232"/>
                </a:cubicBezTo>
                <a:cubicBezTo>
                  <a:pt x="663" y="233"/>
                  <a:pt x="663" y="233"/>
                  <a:pt x="663" y="233"/>
                </a:cubicBezTo>
                <a:cubicBezTo>
                  <a:pt x="663" y="235"/>
                  <a:pt x="663" y="235"/>
                  <a:pt x="663" y="235"/>
                </a:cubicBezTo>
                <a:cubicBezTo>
                  <a:pt x="650" y="235"/>
                  <a:pt x="650" y="235"/>
                  <a:pt x="650" y="235"/>
                </a:cubicBezTo>
                <a:cubicBezTo>
                  <a:pt x="650" y="234"/>
                  <a:pt x="650" y="234"/>
                  <a:pt x="650" y="234"/>
                </a:cubicBezTo>
                <a:cubicBezTo>
                  <a:pt x="650" y="234"/>
                  <a:pt x="650" y="234"/>
                  <a:pt x="650" y="234"/>
                </a:cubicBezTo>
                <a:cubicBezTo>
                  <a:pt x="649" y="233"/>
                  <a:pt x="649" y="233"/>
                  <a:pt x="649" y="233"/>
                </a:cubicBezTo>
                <a:cubicBezTo>
                  <a:pt x="649" y="233"/>
                  <a:pt x="649" y="233"/>
                  <a:pt x="649" y="233"/>
                </a:cubicBezTo>
                <a:cubicBezTo>
                  <a:pt x="649" y="233"/>
                  <a:pt x="649" y="233"/>
                  <a:pt x="649" y="233"/>
                </a:cubicBezTo>
                <a:cubicBezTo>
                  <a:pt x="649" y="232"/>
                  <a:pt x="649" y="232"/>
                  <a:pt x="649" y="232"/>
                </a:cubicBezTo>
                <a:cubicBezTo>
                  <a:pt x="648" y="232"/>
                  <a:pt x="648" y="232"/>
                  <a:pt x="648" y="232"/>
                </a:cubicBezTo>
                <a:cubicBezTo>
                  <a:pt x="648" y="231"/>
                  <a:pt x="648" y="231"/>
                  <a:pt x="648" y="231"/>
                </a:cubicBezTo>
                <a:cubicBezTo>
                  <a:pt x="647" y="229"/>
                  <a:pt x="647" y="229"/>
                  <a:pt x="647" y="229"/>
                </a:cubicBezTo>
                <a:cubicBezTo>
                  <a:pt x="647" y="229"/>
                  <a:pt x="647" y="229"/>
                  <a:pt x="647" y="229"/>
                </a:cubicBezTo>
                <a:cubicBezTo>
                  <a:pt x="647" y="229"/>
                  <a:pt x="647" y="229"/>
                  <a:pt x="647" y="229"/>
                </a:cubicBezTo>
                <a:cubicBezTo>
                  <a:pt x="647" y="229"/>
                  <a:pt x="647" y="229"/>
                  <a:pt x="647" y="229"/>
                </a:cubicBezTo>
                <a:cubicBezTo>
                  <a:pt x="646" y="228"/>
                  <a:pt x="646" y="228"/>
                  <a:pt x="646" y="228"/>
                </a:cubicBezTo>
                <a:cubicBezTo>
                  <a:pt x="646" y="228"/>
                  <a:pt x="646" y="228"/>
                  <a:pt x="646" y="228"/>
                </a:cubicBezTo>
                <a:cubicBezTo>
                  <a:pt x="646" y="228"/>
                  <a:pt x="646" y="228"/>
                  <a:pt x="646" y="228"/>
                </a:cubicBezTo>
                <a:cubicBezTo>
                  <a:pt x="646" y="228"/>
                  <a:pt x="646" y="228"/>
                  <a:pt x="646" y="228"/>
                </a:cubicBezTo>
                <a:cubicBezTo>
                  <a:pt x="646" y="227"/>
                  <a:pt x="646" y="227"/>
                  <a:pt x="646" y="227"/>
                </a:cubicBezTo>
                <a:cubicBezTo>
                  <a:pt x="633" y="201"/>
                  <a:pt x="633" y="201"/>
                  <a:pt x="633" y="201"/>
                </a:cubicBezTo>
                <a:cubicBezTo>
                  <a:pt x="634" y="200"/>
                  <a:pt x="634" y="199"/>
                  <a:pt x="634" y="198"/>
                </a:cubicBezTo>
                <a:cubicBezTo>
                  <a:pt x="634" y="195"/>
                  <a:pt x="632" y="193"/>
                  <a:pt x="630" y="192"/>
                </a:cubicBezTo>
                <a:cubicBezTo>
                  <a:pt x="623" y="165"/>
                  <a:pt x="623" y="165"/>
                  <a:pt x="623" y="165"/>
                </a:cubicBezTo>
                <a:cubicBezTo>
                  <a:pt x="622" y="162"/>
                  <a:pt x="622" y="162"/>
                  <a:pt x="622" y="162"/>
                </a:cubicBezTo>
                <a:cubicBezTo>
                  <a:pt x="622" y="162"/>
                  <a:pt x="622" y="162"/>
                  <a:pt x="622" y="162"/>
                </a:cubicBezTo>
                <a:cubicBezTo>
                  <a:pt x="622" y="162"/>
                  <a:pt x="622" y="162"/>
                  <a:pt x="622" y="162"/>
                </a:cubicBezTo>
                <a:cubicBezTo>
                  <a:pt x="620" y="155"/>
                  <a:pt x="620" y="155"/>
                  <a:pt x="620" y="155"/>
                </a:cubicBezTo>
                <a:cubicBezTo>
                  <a:pt x="621" y="154"/>
                  <a:pt x="621" y="153"/>
                  <a:pt x="621" y="151"/>
                </a:cubicBezTo>
                <a:cubicBezTo>
                  <a:pt x="621" y="150"/>
                  <a:pt x="621" y="149"/>
                  <a:pt x="620" y="148"/>
                </a:cubicBezTo>
                <a:cubicBezTo>
                  <a:pt x="620" y="148"/>
                  <a:pt x="620" y="148"/>
                  <a:pt x="620" y="148"/>
                </a:cubicBezTo>
                <a:cubicBezTo>
                  <a:pt x="620" y="148"/>
                  <a:pt x="620" y="148"/>
                  <a:pt x="620" y="148"/>
                </a:cubicBezTo>
                <a:cubicBezTo>
                  <a:pt x="620" y="148"/>
                  <a:pt x="620" y="148"/>
                  <a:pt x="620" y="148"/>
                </a:cubicBezTo>
                <a:cubicBezTo>
                  <a:pt x="619" y="147"/>
                  <a:pt x="619" y="147"/>
                  <a:pt x="618" y="147"/>
                </a:cubicBezTo>
                <a:cubicBezTo>
                  <a:pt x="617" y="137"/>
                  <a:pt x="617" y="137"/>
                  <a:pt x="617" y="137"/>
                </a:cubicBezTo>
                <a:cubicBezTo>
                  <a:pt x="617" y="137"/>
                  <a:pt x="617" y="137"/>
                  <a:pt x="617" y="137"/>
                </a:cubicBezTo>
                <a:cubicBezTo>
                  <a:pt x="615" y="114"/>
                  <a:pt x="615" y="114"/>
                  <a:pt x="615"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4"/>
                  <a:pt x="614" y="114"/>
                  <a:pt x="614" y="114"/>
                </a:cubicBezTo>
                <a:cubicBezTo>
                  <a:pt x="614" y="113"/>
                  <a:pt x="614" y="113"/>
                  <a:pt x="614" y="113"/>
                </a:cubicBezTo>
                <a:cubicBezTo>
                  <a:pt x="612" y="91"/>
                  <a:pt x="612" y="91"/>
                  <a:pt x="612" y="91"/>
                </a:cubicBezTo>
                <a:cubicBezTo>
                  <a:pt x="612" y="91"/>
                  <a:pt x="612" y="91"/>
                  <a:pt x="612" y="91"/>
                </a:cubicBezTo>
                <a:cubicBezTo>
                  <a:pt x="612" y="91"/>
                  <a:pt x="612" y="91"/>
                  <a:pt x="612" y="91"/>
                </a:cubicBezTo>
                <a:cubicBezTo>
                  <a:pt x="612" y="91"/>
                  <a:pt x="612" y="91"/>
                  <a:pt x="612" y="91"/>
                </a:cubicBezTo>
                <a:cubicBezTo>
                  <a:pt x="612" y="90"/>
                  <a:pt x="612" y="90"/>
                  <a:pt x="612" y="90"/>
                </a:cubicBezTo>
                <a:cubicBezTo>
                  <a:pt x="612" y="90"/>
                  <a:pt x="612" y="90"/>
                  <a:pt x="612" y="90"/>
                </a:cubicBezTo>
                <a:cubicBezTo>
                  <a:pt x="612" y="90"/>
                  <a:pt x="612" y="90"/>
                  <a:pt x="612" y="90"/>
                </a:cubicBezTo>
                <a:cubicBezTo>
                  <a:pt x="611" y="80"/>
                  <a:pt x="611" y="80"/>
                  <a:pt x="611" y="80"/>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11" y="79"/>
                  <a:pt x="611" y="79"/>
                  <a:pt x="611" y="79"/>
                </a:cubicBezTo>
                <a:cubicBezTo>
                  <a:pt x="609" y="37"/>
                  <a:pt x="609" y="37"/>
                  <a:pt x="609" y="37"/>
                </a:cubicBezTo>
                <a:cubicBezTo>
                  <a:pt x="609" y="35"/>
                  <a:pt x="609" y="35"/>
                  <a:pt x="609" y="35"/>
                </a:cubicBezTo>
                <a:cubicBezTo>
                  <a:pt x="609" y="35"/>
                  <a:pt x="609" y="35"/>
                  <a:pt x="609" y="35"/>
                </a:cubicBezTo>
                <a:cubicBezTo>
                  <a:pt x="609" y="35"/>
                  <a:pt x="609" y="35"/>
                  <a:pt x="609" y="35"/>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09" y="34"/>
                  <a:pt x="609" y="34"/>
                  <a:pt x="609" y="34"/>
                </a:cubicBezTo>
                <a:cubicBezTo>
                  <a:pt x="610" y="34"/>
                  <a:pt x="610" y="34"/>
                  <a:pt x="610" y="34"/>
                </a:cubicBezTo>
                <a:cubicBezTo>
                  <a:pt x="610" y="34"/>
                  <a:pt x="610" y="34"/>
                  <a:pt x="610" y="34"/>
                </a:cubicBezTo>
                <a:cubicBezTo>
                  <a:pt x="610" y="34"/>
                  <a:pt x="610" y="34"/>
                  <a:pt x="610" y="34"/>
                </a:cubicBezTo>
                <a:cubicBezTo>
                  <a:pt x="610" y="33"/>
                  <a:pt x="610" y="33"/>
                  <a:pt x="610" y="33"/>
                </a:cubicBezTo>
                <a:cubicBezTo>
                  <a:pt x="609" y="33"/>
                  <a:pt x="609" y="33"/>
                  <a:pt x="609" y="33"/>
                </a:cubicBezTo>
                <a:cubicBezTo>
                  <a:pt x="609" y="33"/>
                  <a:pt x="609" y="33"/>
                  <a:pt x="609"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0" y="33"/>
                  <a:pt x="610" y="33"/>
                  <a:pt x="610" y="33"/>
                </a:cubicBezTo>
                <a:cubicBezTo>
                  <a:pt x="611" y="32"/>
                  <a:pt x="611" y="32"/>
                  <a:pt x="611"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0" y="32"/>
                  <a:pt x="610" y="32"/>
                  <a:pt x="610" y="32"/>
                </a:cubicBezTo>
                <a:cubicBezTo>
                  <a:pt x="610" y="32"/>
                  <a:pt x="610" y="32"/>
                  <a:pt x="610" y="32"/>
                </a:cubicBezTo>
                <a:cubicBezTo>
                  <a:pt x="610" y="32"/>
                  <a:pt x="610" y="32"/>
                  <a:pt x="610" y="32"/>
                </a:cubicBezTo>
                <a:cubicBezTo>
                  <a:pt x="610" y="32"/>
                  <a:pt x="610" y="32"/>
                  <a:pt x="610" y="32"/>
                </a:cubicBezTo>
                <a:cubicBezTo>
                  <a:pt x="611" y="32"/>
                  <a:pt x="611" y="32"/>
                  <a:pt x="611" y="32"/>
                </a:cubicBezTo>
                <a:cubicBezTo>
                  <a:pt x="611" y="32"/>
                  <a:pt x="611" y="32"/>
                  <a:pt x="611" y="32"/>
                </a:cubicBezTo>
                <a:cubicBezTo>
                  <a:pt x="611" y="32"/>
                  <a:pt x="611" y="32"/>
                  <a:pt x="611" y="32"/>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1" y="31"/>
                  <a:pt x="611" y="31"/>
                  <a:pt x="611" y="31"/>
                </a:cubicBezTo>
                <a:cubicBezTo>
                  <a:pt x="612" y="31"/>
                  <a:pt x="612" y="31"/>
                  <a:pt x="612" y="31"/>
                </a:cubicBezTo>
                <a:cubicBezTo>
                  <a:pt x="612" y="31"/>
                  <a:pt x="612" y="31"/>
                  <a:pt x="612" y="31"/>
                </a:cubicBezTo>
                <a:cubicBezTo>
                  <a:pt x="612" y="31"/>
                  <a:pt x="612" y="31"/>
                  <a:pt x="612" y="31"/>
                </a:cubicBezTo>
                <a:cubicBezTo>
                  <a:pt x="612" y="26"/>
                  <a:pt x="612" y="26"/>
                  <a:pt x="612"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1" y="26"/>
                  <a:pt x="611" y="26"/>
                  <a:pt x="611" y="26"/>
                </a:cubicBezTo>
                <a:cubicBezTo>
                  <a:pt x="613" y="25"/>
                  <a:pt x="614" y="24"/>
                  <a:pt x="614" y="23"/>
                </a:cubicBezTo>
                <a:cubicBezTo>
                  <a:pt x="614" y="21"/>
                  <a:pt x="612" y="20"/>
                  <a:pt x="610" y="19"/>
                </a:cubicBezTo>
                <a:cubicBezTo>
                  <a:pt x="610" y="15"/>
                  <a:pt x="610" y="15"/>
                  <a:pt x="610" y="15"/>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4"/>
                  <a:pt x="610" y="14"/>
                  <a:pt x="610" y="14"/>
                </a:cubicBezTo>
                <a:cubicBezTo>
                  <a:pt x="610" y="12"/>
                  <a:pt x="609" y="10"/>
                  <a:pt x="607" y="9"/>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8"/>
                  <a:pt x="607" y="8"/>
                  <a:pt x="607" y="8"/>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7"/>
                  <a:pt x="607" y="7"/>
                  <a:pt x="607" y="7"/>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6"/>
                  <a:pt x="607" y="6"/>
                  <a:pt x="607" y="6"/>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5"/>
                  <a:pt x="607" y="5"/>
                </a:cubicBezTo>
                <a:cubicBezTo>
                  <a:pt x="607" y="5"/>
                  <a:pt x="607" y="4"/>
                  <a:pt x="607" y="4"/>
                </a:cubicBezTo>
                <a:cubicBezTo>
                  <a:pt x="607" y="4"/>
                  <a:pt x="607" y="4"/>
                  <a:pt x="607" y="4"/>
                </a:cubicBezTo>
                <a:cubicBezTo>
                  <a:pt x="607" y="4"/>
                  <a:pt x="607" y="4"/>
                  <a:pt x="607" y="4"/>
                </a:cubicBezTo>
                <a:cubicBezTo>
                  <a:pt x="607" y="4"/>
                  <a:pt x="607" y="4"/>
                  <a:pt x="607" y="4"/>
                </a:cubicBezTo>
                <a:cubicBezTo>
                  <a:pt x="607" y="4"/>
                  <a:pt x="606" y="4"/>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3"/>
                  <a:pt x="606" y="3"/>
                  <a:pt x="606" y="3"/>
                </a:cubicBezTo>
                <a:cubicBezTo>
                  <a:pt x="606" y="2"/>
                  <a:pt x="606" y="2"/>
                  <a:pt x="606" y="2"/>
                </a:cubicBezTo>
                <a:cubicBezTo>
                  <a:pt x="606" y="2"/>
                  <a:pt x="606" y="2"/>
                  <a:pt x="606" y="2"/>
                </a:cubicBezTo>
                <a:cubicBezTo>
                  <a:pt x="606" y="2"/>
                  <a:pt x="606" y="2"/>
                  <a:pt x="606" y="2"/>
                </a:cubicBezTo>
                <a:cubicBezTo>
                  <a:pt x="606" y="1"/>
                  <a:pt x="606" y="1"/>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4" y="0"/>
                  <a:pt x="604" y="0"/>
                  <a:pt x="604" y="0"/>
                </a:cubicBezTo>
                <a:cubicBezTo>
                  <a:pt x="603" y="0"/>
                  <a:pt x="602" y="1"/>
                  <a:pt x="602" y="2"/>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3"/>
                  <a:pt x="602" y="3"/>
                  <a:pt x="602" y="3"/>
                </a:cubicBezTo>
                <a:cubicBezTo>
                  <a:pt x="602" y="4"/>
                  <a:pt x="602" y="4"/>
                  <a:pt x="602" y="4"/>
                </a:cubicBezTo>
                <a:cubicBezTo>
                  <a:pt x="602" y="4"/>
                  <a:pt x="602" y="4"/>
                  <a:pt x="602" y="4"/>
                </a:cubicBezTo>
                <a:cubicBezTo>
                  <a:pt x="602" y="4"/>
                  <a:pt x="602" y="4"/>
                  <a:pt x="602" y="4"/>
                </a:cubicBezTo>
                <a:cubicBezTo>
                  <a:pt x="602" y="4"/>
                  <a:pt x="602" y="4"/>
                  <a:pt x="602" y="4"/>
                </a:cubicBezTo>
                <a:cubicBezTo>
                  <a:pt x="602" y="4"/>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5"/>
                  <a:pt x="602" y="5"/>
                  <a:pt x="602" y="5"/>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2" y="6"/>
                  <a:pt x="602" y="6"/>
                  <a:pt x="602" y="6"/>
                </a:cubicBezTo>
                <a:cubicBezTo>
                  <a:pt x="601" y="6"/>
                  <a:pt x="601" y="6"/>
                  <a:pt x="601" y="6"/>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1" y="7"/>
                  <a:pt x="601" y="7"/>
                  <a:pt x="601"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7"/>
                  <a:pt x="602" y="7"/>
                  <a:pt x="602" y="7"/>
                </a:cubicBezTo>
                <a:cubicBezTo>
                  <a:pt x="602" y="8"/>
                  <a:pt x="602" y="8"/>
                  <a:pt x="602"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8"/>
                  <a:pt x="601" y="8"/>
                  <a:pt x="601" y="8"/>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601" y="9"/>
                  <a:pt x="601" y="9"/>
                  <a:pt x="601" y="9"/>
                </a:cubicBezTo>
                <a:cubicBezTo>
                  <a:pt x="599" y="10"/>
                  <a:pt x="598" y="12"/>
                  <a:pt x="598" y="14"/>
                </a:cubicBezTo>
                <a:cubicBezTo>
                  <a:pt x="598" y="15"/>
                  <a:pt x="598" y="15"/>
                  <a:pt x="598" y="15"/>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6"/>
                  <a:pt x="598" y="16"/>
                  <a:pt x="598" y="16"/>
                </a:cubicBezTo>
                <a:cubicBezTo>
                  <a:pt x="598" y="19"/>
                  <a:pt x="598" y="19"/>
                  <a:pt x="598" y="19"/>
                </a:cubicBezTo>
                <a:cubicBezTo>
                  <a:pt x="598" y="19"/>
                  <a:pt x="598" y="19"/>
                  <a:pt x="598" y="19"/>
                </a:cubicBezTo>
                <a:cubicBezTo>
                  <a:pt x="598" y="20"/>
                  <a:pt x="598" y="20"/>
                  <a:pt x="597" y="20"/>
                </a:cubicBezTo>
                <a:cubicBezTo>
                  <a:pt x="597" y="20"/>
                  <a:pt x="597" y="20"/>
                  <a:pt x="597" y="20"/>
                </a:cubicBezTo>
                <a:cubicBezTo>
                  <a:pt x="597" y="20"/>
                  <a:pt x="597" y="20"/>
                  <a:pt x="597" y="20"/>
                </a:cubicBezTo>
                <a:cubicBezTo>
                  <a:pt x="595" y="21"/>
                  <a:pt x="594" y="22"/>
                  <a:pt x="594" y="23"/>
                </a:cubicBezTo>
                <a:cubicBezTo>
                  <a:pt x="594" y="24"/>
                  <a:pt x="595" y="25"/>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7" y="26"/>
                  <a:pt x="597" y="26"/>
                  <a:pt x="597" y="26"/>
                </a:cubicBezTo>
                <a:cubicBezTo>
                  <a:pt x="596" y="26"/>
                  <a:pt x="596" y="26"/>
                  <a:pt x="596" y="26"/>
                </a:cubicBezTo>
                <a:cubicBezTo>
                  <a:pt x="596" y="28"/>
                  <a:pt x="596" y="28"/>
                  <a:pt x="596" y="28"/>
                </a:cubicBezTo>
                <a:cubicBezTo>
                  <a:pt x="596" y="28"/>
                  <a:pt x="596" y="28"/>
                  <a:pt x="596" y="28"/>
                </a:cubicBezTo>
                <a:cubicBezTo>
                  <a:pt x="596" y="28"/>
                  <a:pt x="596" y="28"/>
                  <a:pt x="596" y="28"/>
                </a:cubicBezTo>
                <a:cubicBezTo>
                  <a:pt x="596" y="28"/>
                  <a:pt x="596" y="28"/>
                  <a:pt x="596" y="28"/>
                </a:cubicBezTo>
                <a:cubicBezTo>
                  <a:pt x="596" y="29"/>
                  <a:pt x="596" y="29"/>
                  <a:pt x="596" y="29"/>
                </a:cubicBezTo>
                <a:cubicBezTo>
                  <a:pt x="596" y="29"/>
                  <a:pt x="596" y="29"/>
                  <a:pt x="596" y="29"/>
                </a:cubicBezTo>
                <a:cubicBezTo>
                  <a:pt x="596" y="29"/>
                  <a:pt x="596" y="29"/>
                  <a:pt x="596" y="29"/>
                </a:cubicBezTo>
                <a:cubicBezTo>
                  <a:pt x="596" y="29"/>
                  <a:pt x="596" y="29"/>
                  <a:pt x="596" y="29"/>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0"/>
                  <a:pt x="596" y="30"/>
                  <a:pt x="596" y="30"/>
                </a:cubicBezTo>
                <a:cubicBezTo>
                  <a:pt x="596" y="31"/>
                  <a:pt x="596" y="31"/>
                  <a:pt x="596" y="31"/>
                </a:cubicBezTo>
                <a:cubicBezTo>
                  <a:pt x="596" y="31"/>
                  <a:pt x="596" y="31"/>
                  <a:pt x="596" y="31"/>
                </a:cubicBezTo>
                <a:cubicBezTo>
                  <a:pt x="596" y="31"/>
                  <a:pt x="596" y="31"/>
                  <a:pt x="596" y="31"/>
                </a:cubicBezTo>
                <a:cubicBezTo>
                  <a:pt x="597" y="31"/>
                  <a:pt x="597" y="31"/>
                  <a:pt x="597" y="31"/>
                </a:cubicBezTo>
                <a:cubicBezTo>
                  <a:pt x="597" y="31"/>
                  <a:pt x="597" y="31"/>
                  <a:pt x="597" y="31"/>
                </a:cubicBezTo>
                <a:cubicBezTo>
                  <a:pt x="598" y="31"/>
                  <a:pt x="598" y="31"/>
                  <a:pt x="598" y="31"/>
                </a:cubicBezTo>
                <a:cubicBezTo>
                  <a:pt x="598" y="31"/>
                  <a:pt x="598" y="31"/>
                  <a:pt x="598" y="31"/>
                </a:cubicBezTo>
                <a:cubicBezTo>
                  <a:pt x="598" y="31"/>
                  <a:pt x="598" y="31"/>
                  <a:pt x="598" y="31"/>
                </a:cubicBezTo>
                <a:cubicBezTo>
                  <a:pt x="598" y="31"/>
                  <a:pt x="598" y="31"/>
                  <a:pt x="598" y="31"/>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7" y="32"/>
                  <a:pt x="597" y="32"/>
                  <a:pt x="597" y="32"/>
                </a:cubicBezTo>
                <a:cubicBezTo>
                  <a:pt x="598" y="33"/>
                  <a:pt x="598" y="33"/>
                  <a:pt x="598" y="33"/>
                </a:cubicBezTo>
                <a:cubicBezTo>
                  <a:pt x="598" y="32"/>
                  <a:pt x="598" y="32"/>
                  <a:pt x="598" y="32"/>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8" y="33"/>
                  <a:pt x="598" y="33"/>
                  <a:pt x="598" y="33"/>
                </a:cubicBezTo>
                <a:cubicBezTo>
                  <a:pt x="599" y="33"/>
                  <a:pt x="599" y="33"/>
                  <a:pt x="599" y="33"/>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9" y="34"/>
                  <a:pt x="599" y="34"/>
                  <a:pt x="599" y="34"/>
                </a:cubicBezTo>
                <a:cubicBezTo>
                  <a:pt x="598" y="34"/>
                  <a:pt x="598" y="34"/>
                  <a:pt x="598" y="34"/>
                </a:cubicBezTo>
                <a:cubicBezTo>
                  <a:pt x="598" y="34"/>
                  <a:pt x="598" y="34"/>
                  <a:pt x="598" y="34"/>
                </a:cubicBezTo>
                <a:cubicBezTo>
                  <a:pt x="598" y="34"/>
                  <a:pt x="598" y="34"/>
                  <a:pt x="598" y="34"/>
                </a:cubicBezTo>
                <a:cubicBezTo>
                  <a:pt x="599" y="34"/>
                  <a:pt x="599" y="34"/>
                  <a:pt x="599" y="34"/>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5"/>
                  <a:pt x="599" y="35"/>
                  <a:pt x="599" y="35"/>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6"/>
                  <a:pt x="599" y="36"/>
                  <a:pt x="599" y="36"/>
                </a:cubicBezTo>
                <a:cubicBezTo>
                  <a:pt x="599" y="37"/>
                  <a:pt x="599" y="37"/>
                  <a:pt x="599" y="37"/>
                </a:cubicBezTo>
                <a:cubicBezTo>
                  <a:pt x="599" y="37"/>
                  <a:pt x="599" y="37"/>
                  <a:pt x="599" y="37"/>
                </a:cubicBezTo>
                <a:cubicBezTo>
                  <a:pt x="596" y="78"/>
                  <a:pt x="596" y="78"/>
                  <a:pt x="596" y="78"/>
                </a:cubicBezTo>
                <a:cubicBezTo>
                  <a:pt x="596" y="79"/>
                  <a:pt x="596" y="79"/>
                  <a:pt x="596" y="79"/>
                </a:cubicBezTo>
                <a:cubicBezTo>
                  <a:pt x="596" y="79"/>
                  <a:pt x="596" y="79"/>
                  <a:pt x="596" y="79"/>
                </a:cubicBezTo>
                <a:cubicBezTo>
                  <a:pt x="596" y="79"/>
                  <a:pt x="596" y="79"/>
                  <a:pt x="596" y="79"/>
                </a:cubicBezTo>
                <a:cubicBezTo>
                  <a:pt x="596" y="79"/>
                  <a:pt x="596" y="79"/>
                  <a:pt x="596" y="79"/>
                </a:cubicBezTo>
                <a:cubicBezTo>
                  <a:pt x="596" y="80"/>
                  <a:pt x="596" y="80"/>
                  <a:pt x="596" y="8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0"/>
                  <a:pt x="595" y="90"/>
                  <a:pt x="595" y="90"/>
                </a:cubicBezTo>
                <a:cubicBezTo>
                  <a:pt x="595" y="91"/>
                  <a:pt x="595" y="91"/>
                  <a:pt x="595" y="91"/>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3"/>
                  <a:pt x="592" y="113"/>
                  <a:pt x="592" y="113"/>
                </a:cubicBezTo>
                <a:cubicBezTo>
                  <a:pt x="592" y="114"/>
                  <a:pt x="592" y="114"/>
                  <a:pt x="592" y="114"/>
                </a:cubicBezTo>
                <a:cubicBezTo>
                  <a:pt x="589" y="136"/>
                  <a:pt x="589" y="136"/>
                  <a:pt x="589" y="136"/>
                </a:cubicBezTo>
                <a:cubicBezTo>
                  <a:pt x="589" y="136"/>
                  <a:pt x="589" y="136"/>
                  <a:pt x="589" y="136"/>
                </a:cubicBezTo>
                <a:cubicBezTo>
                  <a:pt x="589" y="136"/>
                  <a:pt x="589" y="136"/>
                  <a:pt x="589" y="136"/>
                </a:cubicBezTo>
                <a:cubicBezTo>
                  <a:pt x="589" y="138"/>
                  <a:pt x="589" y="138"/>
                  <a:pt x="589" y="138"/>
                </a:cubicBezTo>
                <a:cubicBezTo>
                  <a:pt x="588" y="147"/>
                  <a:pt x="588" y="147"/>
                  <a:pt x="588" y="147"/>
                </a:cubicBezTo>
                <a:cubicBezTo>
                  <a:pt x="587" y="147"/>
                  <a:pt x="587" y="147"/>
                  <a:pt x="587" y="147"/>
                </a:cubicBezTo>
                <a:cubicBezTo>
                  <a:pt x="587" y="147"/>
                  <a:pt x="587" y="147"/>
                  <a:pt x="587" y="147"/>
                </a:cubicBezTo>
                <a:cubicBezTo>
                  <a:pt x="586" y="148"/>
                  <a:pt x="586" y="148"/>
                  <a:pt x="586" y="148"/>
                </a:cubicBezTo>
                <a:cubicBezTo>
                  <a:pt x="586" y="148"/>
                  <a:pt x="586" y="148"/>
                  <a:pt x="586" y="148"/>
                </a:cubicBezTo>
                <a:cubicBezTo>
                  <a:pt x="585" y="149"/>
                  <a:pt x="584" y="150"/>
                  <a:pt x="584" y="151"/>
                </a:cubicBezTo>
                <a:cubicBezTo>
                  <a:pt x="584" y="153"/>
                  <a:pt x="585" y="154"/>
                  <a:pt x="586" y="155"/>
                </a:cubicBezTo>
                <a:cubicBezTo>
                  <a:pt x="584" y="161"/>
                  <a:pt x="584" y="161"/>
                  <a:pt x="584" y="161"/>
                </a:cubicBezTo>
                <a:cubicBezTo>
                  <a:pt x="584" y="161"/>
                  <a:pt x="584" y="161"/>
                  <a:pt x="584" y="161"/>
                </a:cubicBezTo>
                <a:cubicBezTo>
                  <a:pt x="584" y="161"/>
                  <a:pt x="584" y="161"/>
                  <a:pt x="584" y="161"/>
                </a:cubicBezTo>
                <a:cubicBezTo>
                  <a:pt x="584" y="162"/>
                  <a:pt x="584" y="162"/>
                  <a:pt x="584" y="162"/>
                </a:cubicBezTo>
                <a:cubicBezTo>
                  <a:pt x="584" y="162"/>
                  <a:pt x="584" y="162"/>
                  <a:pt x="584" y="162"/>
                </a:cubicBezTo>
                <a:cubicBezTo>
                  <a:pt x="584" y="162"/>
                  <a:pt x="584" y="162"/>
                  <a:pt x="584" y="162"/>
                </a:cubicBezTo>
                <a:cubicBezTo>
                  <a:pt x="584" y="164"/>
                  <a:pt x="584" y="164"/>
                  <a:pt x="584" y="164"/>
                </a:cubicBezTo>
                <a:cubicBezTo>
                  <a:pt x="576" y="190"/>
                  <a:pt x="576" y="190"/>
                  <a:pt x="576" y="190"/>
                </a:cubicBezTo>
                <a:cubicBezTo>
                  <a:pt x="576" y="190"/>
                  <a:pt x="576" y="190"/>
                  <a:pt x="576" y="190"/>
                </a:cubicBezTo>
                <a:cubicBezTo>
                  <a:pt x="576" y="190"/>
                  <a:pt x="576" y="190"/>
                  <a:pt x="576" y="190"/>
                </a:cubicBezTo>
                <a:cubicBezTo>
                  <a:pt x="576" y="190"/>
                  <a:pt x="576" y="190"/>
                  <a:pt x="576" y="190"/>
                </a:cubicBezTo>
                <a:cubicBezTo>
                  <a:pt x="576" y="191"/>
                  <a:pt x="576" y="191"/>
                  <a:pt x="576" y="191"/>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5" y="192"/>
                  <a:pt x="575" y="192"/>
                  <a:pt x="575" y="192"/>
                </a:cubicBezTo>
                <a:cubicBezTo>
                  <a:pt x="572" y="193"/>
                  <a:pt x="571" y="195"/>
                  <a:pt x="571" y="198"/>
                </a:cubicBezTo>
                <a:cubicBezTo>
                  <a:pt x="571" y="199"/>
                  <a:pt x="571" y="200"/>
                  <a:pt x="572" y="201"/>
                </a:cubicBezTo>
                <a:cubicBezTo>
                  <a:pt x="572" y="201"/>
                  <a:pt x="572" y="201"/>
                  <a:pt x="572" y="201"/>
                </a:cubicBezTo>
                <a:cubicBezTo>
                  <a:pt x="572" y="202"/>
                  <a:pt x="572" y="202"/>
                  <a:pt x="572" y="202"/>
                </a:cubicBezTo>
                <a:cubicBezTo>
                  <a:pt x="572" y="202"/>
                  <a:pt x="572" y="202"/>
                  <a:pt x="572" y="202"/>
                </a:cubicBezTo>
                <a:cubicBezTo>
                  <a:pt x="571" y="203"/>
                  <a:pt x="571" y="203"/>
                  <a:pt x="571" y="203"/>
                </a:cubicBezTo>
                <a:cubicBezTo>
                  <a:pt x="571" y="203"/>
                  <a:pt x="571" y="203"/>
                  <a:pt x="571" y="203"/>
                </a:cubicBezTo>
                <a:cubicBezTo>
                  <a:pt x="571" y="203"/>
                  <a:pt x="571" y="203"/>
                  <a:pt x="571" y="203"/>
                </a:cubicBezTo>
                <a:cubicBezTo>
                  <a:pt x="570" y="206"/>
                  <a:pt x="570" y="206"/>
                  <a:pt x="570" y="206"/>
                </a:cubicBezTo>
                <a:cubicBezTo>
                  <a:pt x="570" y="206"/>
                  <a:pt x="570" y="206"/>
                  <a:pt x="570" y="206"/>
                </a:cubicBezTo>
                <a:cubicBezTo>
                  <a:pt x="569" y="207"/>
                  <a:pt x="569" y="207"/>
                  <a:pt x="569" y="207"/>
                </a:cubicBezTo>
                <a:cubicBezTo>
                  <a:pt x="569" y="207"/>
                  <a:pt x="569" y="207"/>
                  <a:pt x="569" y="207"/>
                </a:cubicBezTo>
                <a:cubicBezTo>
                  <a:pt x="567" y="211"/>
                  <a:pt x="567" y="211"/>
                  <a:pt x="567" y="211"/>
                </a:cubicBezTo>
                <a:cubicBezTo>
                  <a:pt x="567" y="212"/>
                  <a:pt x="567" y="212"/>
                  <a:pt x="567" y="212"/>
                </a:cubicBezTo>
                <a:cubicBezTo>
                  <a:pt x="567" y="212"/>
                  <a:pt x="567" y="212"/>
                  <a:pt x="567" y="212"/>
                </a:cubicBezTo>
                <a:cubicBezTo>
                  <a:pt x="567" y="212"/>
                  <a:pt x="567" y="212"/>
                  <a:pt x="567" y="212"/>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6" y="213"/>
                  <a:pt x="566" y="213"/>
                  <a:pt x="566" y="213"/>
                </a:cubicBezTo>
                <a:cubicBezTo>
                  <a:pt x="565" y="215"/>
                  <a:pt x="565" y="215"/>
                  <a:pt x="565" y="215"/>
                </a:cubicBezTo>
                <a:cubicBezTo>
                  <a:pt x="565" y="215"/>
                  <a:pt x="565" y="215"/>
                  <a:pt x="565" y="215"/>
                </a:cubicBezTo>
                <a:cubicBezTo>
                  <a:pt x="565" y="215"/>
                  <a:pt x="565" y="215"/>
                  <a:pt x="565" y="215"/>
                </a:cubicBezTo>
                <a:cubicBezTo>
                  <a:pt x="564" y="218"/>
                  <a:pt x="564" y="218"/>
                  <a:pt x="564" y="218"/>
                </a:cubicBezTo>
                <a:cubicBezTo>
                  <a:pt x="564" y="218"/>
                  <a:pt x="564" y="218"/>
                  <a:pt x="564" y="218"/>
                </a:cubicBezTo>
                <a:cubicBezTo>
                  <a:pt x="563" y="218"/>
                  <a:pt x="563" y="218"/>
                  <a:pt x="563" y="218"/>
                </a:cubicBezTo>
                <a:cubicBezTo>
                  <a:pt x="563" y="218"/>
                  <a:pt x="563" y="218"/>
                  <a:pt x="563" y="218"/>
                </a:cubicBezTo>
                <a:cubicBezTo>
                  <a:pt x="563" y="218"/>
                  <a:pt x="563" y="218"/>
                  <a:pt x="563" y="218"/>
                </a:cubicBezTo>
                <a:cubicBezTo>
                  <a:pt x="560" y="224"/>
                  <a:pt x="560" y="224"/>
                  <a:pt x="560" y="224"/>
                </a:cubicBezTo>
                <a:cubicBezTo>
                  <a:pt x="557" y="229"/>
                  <a:pt x="557" y="229"/>
                  <a:pt x="557" y="229"/>
                </a:cubicBezTo>
                <a:cubicBezTo>
                  <a:pt x="558" y="229"/>
                  <a:pt x="558" y="229"/>
                  <a:pt x="558" y="229"/>
                </a:cubicBezTo>
                <a:cubicBezTo>
                  <a:pt x="558" y="229"/>
                  <a:pt x="558" y="229"/>
                  <a:pt x="558" y="229"/>
                </a:cubicBezTo>
                <a:cubicBezTo>
                  <a:pt x="557" y="229"/>
                  <a:pt x="557" y="229"/>
                  <a:pt x="557" y="229"/>
                </a:cubicBezTo>
                <a:cubicBezTo>
                  <a:pt x="557" y="230"/>
                  <a:pt x="557" y="230"/>
                  <a:pt x="557" y="230"/>
                </a:cubicBezTo>
                <a:cubicBezTo>
                  <a:pt x="557" y="230"/>
                  <a:pt x="557" y="230"/>
                  <a:pt x="557" y="230"/>
                </a:cubicBezTo>
                <a:cubicBezTo>
                  <a:pt x="557" y="230"/>
                  <a:pt x="557" y="230"/>
                  <a:pt x="557" y="230"/>
                </a:cubicBezTo>
                <a:cubicBezTo>
                  <a:pt x="557" y="230"/>
                  <a:pt x="557" y="230"/>
                  <a:pt x="557" y="230"/>
                </a:cubicBezTo>
                <a:cubicBezTo>
                  <a:pt x="556" y="231"/>
                  <a:pt x="556" y="231"/>
                  <a:pt x="556" y="231"/>
                </a:cubicBezTo>
                <a:cubicBezTo>
                  <a:pt x="556" y="231"/>
                  <a:pt x="556" y="232"/>
                  <a:pt x="555" y="233"/>
                </a:cubicBezTo>
                <a:cubicBezTo>
                  <a:pt x="555" y="148"/>
                  <a:pt x="555" y="148"/>
                  <a:pt x="555" y="148"/>
                </a:cubicBezTo>
                <a:cubicBezTo>
                  <a:pt x="554" y="149"/>
                  <a:pt x="554" y="149"/>
                  <a:pt x="554" y="149"/>
                </a:cubicBezTo>
                <a:cubicBezTo>
                  <a:pt x="552" y="150"/>
                  <a:pt x="552" y="150"/>
                  <a:pt x="552" y="150"/>
                </a:cubicBezTo>
                <a:cubicBezTo>
                  <a:pt x="549" y="153"/>
                  <a:pt x="549" y="153"/>
                  <a:pt x="549" y="153"/>
                </a:cubicBezTo>
                <a:cubicBezTo>
                  <a:pt x="547" y="154"/>
                  <a:pt x="547" y="154"/>
                  <a:pt x="547" y="154"/>
                </a:cubicBezTo>
                <a:cubicBezTo>
                  <a:pt x="545" y="159"/>
                  <a:pt x="545" y="159"/>
                  <a:pt x="545" y="159"/>
                </a:cubicBezTo>
                <a:cubicBezTo>
                  <a:pt x="545" y="156"/>
                  <a:pt x="545" y="156"/>
                  <a:pt x="545" y="156"/>
                </a:cubicBezTo>
                <a:cubicBezTo>
                  <a:pt x="540" y="160"/>
                  <a:pt x="540" y="160"/>
                  <a:pt x="540" y="160"/>
                </a:cubicBezTo>
                <a:cubicBezTo>
                  <a:pt x="539" y="163"/>
                  <a:pt x="539" y="163"/>
                  <a:pt x="539" y="163"/>
                </a:cubicBezTo>
                <a:cubicBezTo>
                  <a:pt x="533" y="169"/>
                  <a:pt x="533" y="169"/>
                  <a:pt x="533" y="169"/>
                </a:cubicBezTo>
                <a:cubicBezTo>
                  <a:pt x="533" y="210"/>
                  <a:pt x="533" y="210"/>
                  <a:pt x="533" y="210"/>
                </a:cubicBezTo>
                <a:cubicBezTo>
                  <a:pt x="537" y="215"/>
                  <a:pt x="537" y="215"/>
                  <a:pt x="537" y="215"/>
                </a:cubicBezTo>
                <a:cubicBezTo>
                  <a:pt x="537" y="215"/>
                  <a:pt x="537" y="215"/>
                  <a:pt x="537" y="215"/>
                </a:cubicBezTo>
                <a:cubicBezTo>
                  <a:pt x="534" y="215"/>
                  <a:pt x="534" y="215"/>
                  <a:pt x="534" y="215"/>
                </a:cubicBezTo>
                <a:cubicBezTo>
                  <a:pt x="534" y="214"/>
                  <a:pt x="534" y="214"/>
                  <a:pt x="534" y="214"/>
                </a:cubicBezTo>
                <a:cubicBezTo>
                  <a:pt x="533" y="214"/>
                  <a:pt x="533" y="214"/>
                  <a:pt x="533" y="214"/>
                </a:cubicBezTo>
                <a:cubicBezTo>
                  <a:pt x="532" y="214"/>
                  <a:pt x="532" y="214"/>
                  <a:pt x="532" y="214"/>
                </a:cubicBezTo>
                <a:cubicBezTo>
                  <a:pt x="530" y="214"/>
                  <a:pt x="530" y="214"/>
                  <a:pt x="530" y="214"/>
                </a:cubicBezTo>
                <a:cubicBezTo>
                  <a:pt x="530" y="214"/>
                  <a:pt x="530" y="214"/>
                  <a:pt x="530" y="214"/>
                </a:cubicBezTo>
                <a:cubicBezTo>
                  <a:pt x="529" y="214"/>
                  <a:pt x="529" y="214"/>
                  <a:pt x="529" y="214"/>
                </a:cubicBezTo>
                <a:cubicBezTo>
                  <a:pt x="529" y="214"/>
                  <a:pt x="529" y="214"/>
                  <a:pt x="529" y="214"/>
                </a:cubicBezTo>
                <a:cubicBezTo>
                  <a:pt x="528" y="214"/>
                  <a:pt x="528" y="214"/>
                  <a:pt x="528" y="214"/>
                </a:cubicBezTo>
                <a:cubicBezTo>
                  <a:pt x="528" y="214"/>
                  <a:pt x="528" y="214"/>
                  <a:pt x="528" y="214"/>
                </a:cubicBezTo>
                <a:cubicBezTo>
                  <a:pt x="527" y="214"/>
                  <a:pt x="527" y="214"/>
                  <a:pt x="527" y="214"/>
                </a:cubicBezTo>
                <a:cubicBezTo>
                  <a:pt x="527" y="214"/>
                  <a:pt x="527" y="214"/>
                  <a:pt x="527" y="214"/>
                </a:cubicBezTo>
                <a:cubicBezTo>
                  <a:pt x="526" y="214"/>
                  <a:pt x="526" y="214"/>
                  <a:pt x="526" y="214"/>
                </a:cubicBezTo>
                <a:cubicBezTo>
                  <a:pt x="525" y="214"/>
                  <a:pt x="525" y="214"/>
                  <a:pt x="525" y="214"/>
                </a:cubicBezTo>
                <a:cubicBezTo>
                  <a:pt x="525" y="214"/>
                  <a:pt x="525" y="214"/>
                  <a:pt x="525" y="214"/>
                </a:cubicBezTo>
                <a:cubicBezTo>
                  <a:pt x="524" y="214"/>
                  <a:pt x="524" y="214"/>
                  <a:pt x="524" y="214"/>
                </a:cubicBezTo>
                <a:cubicBezTo>
                  <a:pt x="523" y="214"/>
                  <a:pt x="523" y="214"/>
                  <a:pt x="523" y="214"/>
                </a:cubicBezTo>
                <a:cubicBezTo>
                  <a:pt x="522" y="214"/>
                  <a:pt x="522" y="214"/>
                  <a:pt x="522" y="214"/>
                </a:cubicBezTo>
                <a:cubicBezTo>
                  <a:pt x="521" y="215"/>
                  <a:pt x="521" y="215"/>
                  <a:pt x="521" y="215"/>
                </a:cubicBezTo>
                <a:cubicBezTo>
                  <a:pt x="521" y="215"/>
                  <a:pt x="521" y="215"/>
                  <a:pt x="521" y="215"/>
                </a:cubicBezTo>
                <a:cubicBezTo>
                  <a:pt x="517" y="215"/>
                  <a:pt x="517" y="215"/>
                  <a:pt x="517" y="215"/>
                </a:cubicBezTo>
                <a:cubicBezTo>
                  <a:pt x="522" y="210"/>
                  <a:pt x="522" y="210"/>
                  <a:pt x="522" y="210"/>
                </a:cubicBezTo>
                <a:cubicBezTo>
                  <a:pt x="522" y="169"/>
                  <a:pt x="522" y="169"/>
                  <a:pt x="522" y="169"/>
                </a:cubicBezTo>
                <a:cubicBezTo>
                  <a:pt x="516" y="162"/>
                  <a:pt x="516" y="162"/>
                  <a:pt x="516" y="162"/>
                </a:cubicBezTo>
                <a:cubicBezTo>
                  <a:pt x="515" y="160"/>
                  <a:pt x="515" y="160"/>
                  <a:pt x="515" y="160"/>
                </a:cubicBezTo>
                <a:cubicBezTo>
                  <a:pt x="510" y="156"/>
                  <a:pt x="510" y="156"/>
                  <a:pt x="510" y="156"/>
                </a:cubicBezTo>
                <a:cubicBezTo>
                  <a:pt x="510" y="159"/>
                  <a:pt x="510" y="159"/>
                  <a:pt x="510" y="159"/>
                </a:cubicBezTo>
                <a:cubicBezTo>
                  <a:pt x="508" y="154"/>
                  <a:pt x="508" y="154"/>
                  <a:pt x="508" y="154"/>
                </a:cubicBezTo>
                <a:cubicBezTo>
                  <a:pt x="506" y="152"/>
                  <a:pt x="506" y="152"/>
                  <a:pt x="506" y="152"/>
                </a:cubicBezTo>
                <a:cubicBezTo>
                  <a:pt x="503" y="150"/>
                  <a:pt x="503" y="150"/>
                  <a:pt x="503" y="150"/>
                </a:cubicBezTo>
                <a:cubicBezTo>
                  <a:pt x="500" y="148"/>
                  <a:pt x="500" y="148"/>
                  <a:pt x="500" y="148"/>
                </a:cubicBezTo>
                <a:cubicBezTo>
                  <a:pt x="499" y="148"/>
                  <a:pt x="499" y="148"/>
                  <a:pt x="499" y="148"/>
                </a:cubicBezTo>
                <a:cubicBezTo>
                  <a:pt x="500" y="235"/>
                  <a:pt x="500" y="235"/>
                  <a:pt x="500" y="235"/>
                </a:cubicBezTo>
                <a:cubicBezTo>
                  <a:pt x="496" y="235"/>
                  <a:pt x="496" y="235"/>
                  <a:pt x="496" y="235"/>
                </a:cubicBezTo>
                <a:cubicBezTo>
                  <a:pt x="496" y="235"/>
                  <a:pt x="496" y="235"/>
                  <a:pt x="496" y="235"/>
                </a:cubicBezTo>
                <a:cubicBezTo>
                  <a:pt x="496" y="126"/>
                  <a:pt x="496" y="126"/>
                  <a:pt x="496" y="126"/>
                </a:cubicBezTo>
                <a:cubicBezTo>
                  <a:pt x="493" y="126"/>
                  <a:pt x="493" y="126"/>
                  <a:pt x="493" y="126"/>
                </a:cubicBezTo>
                <a:cubicBezTo>
                  <a:pt x="492" y="118"/>
                  <a:pt x="492" y="118"/>
                  <a:pt x="492" y="118"/>
                </a:cubicBezTo>
                <a:cubicBezTo>
                  <a:pt x="492" y="117"/>
                  <a:pt x="492" y="117"/>
                  <a:pt x="492" y="117"/>
                </a:cubicBezTo>
                <a:cubicBezTo>
                  <a:pt x="485" y="103"/>
                  <a:pt x="485" y="103"/>
                  <a:pt x="485" y="103"/>
                </a:cubicBezTo>
                <a:cubicBezTo>
                  <a:pt x="485" y="96"/>
                  <a:pt x="485" y="96"/>
                  <a:pt x="485" y="96"/>
                </a:cubicBezTo>
                <a:cubicBezTo>
                  <a:pt x="485" y="96"/>
                  <a:pt x="485" y="96"/>
                  <a:pt x="485" y="96"/>
                </a:cubicBezTo>
                <a:cubicBezTo>
                  <a:pt x="483" y="92"/>
                  <a:pt x="483" y="92"/>
                  <a:pt x="483" y="92"/>
                </a:cubicBezTo>
                <a:cubicBezTo>
                  <a:pt x="483" y="92"/>
                  <a:pt x="483" y="92"/>
                  <a:pt x="483" y="92"/>
                </a:cubicBezTo>
                <a:cubicBezTo>
                  <a:pt x="483" y="92"/>
                  <a:pt x="483" y="92"/>
                  <a:pt x="483" y="92"/>
                </a:cubicBezTo>
                <a:cubicBezTo>
                  <a:pt x="480" y="97"/>
                  <a:pt x="480" y="97"/>
                  <a:pt x="480" y="97"/>
                </a:cubicBezTo>
                <a:cubicBezTo>
                  <a:pt x="480" y="97"/>
                  <a:pt x="480" y="97"/>
                  <a:pt x="480" y="97"/>
                </a:cubicBezTo>
                <a:cubicBezTo>
                  <a:pt x="481" y="104"/>
                  <a:pt x="481" y="104"/>
                  <a:pt x="481" y="104"/>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4" y="119"/>
                  <a:pt x="474" y="119"/>
                  <a:pt x="474" y="119"/>
                </a:cubicBezTo>
                <a:cubicBezTo>
                  <a:pt x="475" y="129"/>
                  <a:pt x="475" y="129"/>
                  <a:pt x="475" y="129"/>
                </a:cubicBezTo>
                <a:cubicBezTo>
                  <a:pt x="472" y="132"/>
                  <a:pt x="472" y="132"/>
                  <a:pt x="472" y="132"/>
                </a:cubicBezTo>
                <a:cubicBezTo>
                  <a:pt x="472" y="201"/>
                  <a:pt x="472" y="201"/>
                  <a:pt x="472" y="201"/>
                </a:cubicBezTo>
                <a:cubicBezTo>
                  <a:pt x="462" y="196"/>
                  <a:pt x="462" y="196"/>
                  <a:pt x="462" y="196"/>
                </a:cubicBezTo>
                <a:cubicBezTo>
                  <a:pt x="447" y="188"/>
                  <a:pt x="447" y="188"/>
                  <a:pt x="447" y="188"/>
                </a:cubicBezTo>
                <a:cubicBezTo>
                  <a:pt x="442" y="187"/>
                  <a:pt x="442" y="187"/>
                  <a:pt x="442" y="187"/>
                </a:cubicBezTo>
                <a:cubicBezTo>
                  <a:pt x="419" y="187"/>
                  <a:pt x="419" y="187"/>
                  <a:pt x="419" y="187"/>
                </a:cubicBezTo>
                <a:cubicBezTo>
                  <a:pt x="419" y="179"/>
                  <a:pt x="419" y="179"/>
                  <a:pt x="419" y="179"/>
                </a:cubicBezTo>
                <a:cubicBezTo>
                  <a:pt x="418" y="179"/>
                  <a:pt x="418" y="179"/>
                  <a:pt x="418" y="179"/>
                </a:cubicBezTo>
                <a:cubicBezTo>
                  <a:pt x="418" y="178"/>
                  <a:pt x="418" y="178"/>
                  <a:pt x="418" y="178"/>
                </a:cubicBezTo>
                <a:cubicBezTo>
                  <a:pt x="418" y="176"/>
                  <a:pt x="418" y="176"/>
                  <a:pt x="418" y="176"/>
                </a:cubicBezTo>
                <a:cubicBezTo>
                  <a:pt x="418" y="175"/>
                  <a:pt x="418" y="175"/>
                  <a:pt x="418" y="175"/>
                </a:cubicBezTo>
                <a:cubicBezTo>
                  <a:pt x="418" y="173"/>
                  <a:pt x="418" y="173"/>
                  <a:pt x="418" y="173"/>
                </a:cubicBezTo>
                <a:cubicBezTo>
                  <a:pt x="417" y="171"/>
                  <a:pt x="417" y="171"/>
                  <a:pt x="417" y="171"/>
                </a:cubicBezTo>
                <a:cubicBezTo>
                  <a:pt x="417" y="170"/>
                  <a:pt x="417" y="170"/>
                  <a:pt x="417" y="170"/>
                </a:cubicBezTo>
                <a:cubicBezTo>
                  <a:pt x="416" y="168"/>
                  <a:pt x="416" y="168"/>
                  <a:pt x="416" y="168"/>
                </a:cubicBezTo>
                <a:cubicBezTo>
                  <a:pt x="415" y="167"/>
                  <a:pt x="415" y="167"/>
                  <a:pt x="415" y="167"/>
                </a:cubicBezTo>
                <a:cubicBezTo>
                  <a:pt x="414" y="166"/>
                  <a:pt x="414" y="166"/>
                  <a:pt x="414" y="166"/>
                </a:cubicBezTo>
                <a:cubicBezTo>
                  <a:pt x="413" y="164"/>
                  <a:pt x="413" y="164"/>
                  <a:pt x="413" y="164"/>
                </a:cubicBezTo>
                <a:cubicBezTo>
                  <a:pt x="413" y="163"/>
                  <a:pt x="413" y="163"/>
                  <a:pt x="413" y="163"/>
                </a:cubicBezTo>
                <a:cubicBezTo>
                  <a:pt x="412" y="163"/>
                  <a:pt x="412" y="163"/>
                  <a:pt x="412" y="163"/>
                </a:cubicBezTo>
                <a:cubicBezTo>
                  <a:pt x="412" y="162"/>
                  <a:pt x="412" y="162"/>
                  <a:pt x="412" y="162"/>
                </a:cubicBezTo>
                <a:cubicBezTo>
                  <a:pt x="412" y="155"/>
                  <a:pt x="412" y="155"/>
                  <a:pt x="412" y="155"/>
                </a:cubicBezTo>
                <a:cubicBezTo>
                  <a:pt x="412" y="154"/>
                  <a:pt x="412" y="154"/>
                  <a:pt x="412" y="154"/>
                </a:cubicBezTo>
                <a:cubicBezTo>
                  <a:pt x="411" y="153"/>
                  <a:pt x="411" y="153"/>
                  <a:pt x="411" y="153"/>
                </a:cubicBezTo>
                <a:cubicBezTo>
                  <a:pt x="411" y="153"/>
                  <a:pt x="411" y="153"/>
                  <a:pt x="411" y="153"/>
                </a:cubicBezTo>
                <a:cubicBezTo>
                  <a:pt x="411" y="152"/>
                  <a:pt x="411" y="152"/>
                  <a:pt x="411" y="152"/>
                </a:cubicBezTo>
                <a:cubicBezTo>
                  <a:pt x="411" y="152"/>
                  <a:pt x="411" y="152"/>
                  <a:pt x="411" y="152"/>
                </a:cubicBezTo>
                <a:cubicBezTo>
                  <a:pt x="411" y="151"/>
                  <a:pt x="411" y="151"/>
                  <a:pt x="411" y="151"/>
                </a:cubicBezTo>
                <a:cubicBezTo>
                  <a:pt x="411" y="151"/>
                  <a:pt x="411" y="151"/>
                  <a:pt x="411" y="151"/>
                </a:cubicBezTo>
                <a:cubicBezTo>
                  <a:pt x="411" y="150"/>
                  <a:pt x="411" y="150"/>
                  <a:pt x="411" y="150"/>
                </a:cubicBezTo>
                <a:cubicBezTo>
                  <a:pt x="410" y="149"/>
                  <a:pt x="410" y="149"/>
                  <a:pt x="410" y="149"/>
                </a:cubicBezTo>
                <a:cubicBezTo>
                  <a:pt x="410" y="149"/>
                  <a:pt x="410" y="149"/>
                  <a:pt x="410" y="149"/>
                </a:cubicBezTo>
                <a:cubicBezTo>
                  <a:pt x="410" y="148"/>
                  <a:pt x="410" y="148"/>
                  <a:pt x="410" y="148"/>
                </a:cubicBezTo>
                <a:cubicBezTo>
                  <a:pt x="410" y="148"/>
                  <a:pt x="410" y="148"/>
                  <a:pt x="410" y="148"/>
                </a:cubicBezTo>
                <a:cubicBezTo>
                  <a:pt x="410" y="148"/>
                  <a:pt x="410" y="148"/>
                  <a:pt x="410" y="148"/>
                </a:cubicBezTo>
                <a:cubicBezTo>
                  <a:pt x="409" y="148"/>
                  <a:pt x="409" y="148"/>
                  <a:pt x="409" y="148"/>
                </a:cubicBezTo>
                <a:cubicBezTo>
                  <a:pt x="409" y="148"/>
                  <a:pt x="409" y="148"/>
                  <a:pt x="409" y="148"/>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7"/>
                  <a:pt x="409" y="147"/>
                  <a:pt x="409" y="147"/>
                </a:cubicBezTo>
                <a:cubicBezTo>
                  <a:pt x="409" y="148"/>
                  <a:pt x="409" y="148"/>
                  <a:pt x="409" y="148"/>
                </a:cubicBezTo>
                <a:cubicBezTo>
                  <a:pt x="409" y="148"/>
                  <a:pt x="409" y="148"/>
                  <a:pt x="409" y="148"/>
                </a:cubicBezTo>
                <a:cubicBezTo>
                  <a:pt x="409" y="149"/>
                  <a:pt x="409" y="149"/>
                  <a:pt x="409" y="149"/>
                </a:cubicBezTo>
                <a:cubicBezTo>
                  <a:pt x="409" y="149"/>
                  <a:pt x="409" y="149"/>
                  <a:pt x="409" y="149"/>
                </a:cubicBezTo>
                <a:cubicBezTo>
                  <a:pt x="408" y="149"/>
                  <a:pt x="408" y="149"/>
                  <a:pt x="408" y="149"/>
                </a:cubicBezTo>
                <a:cubicBezTo>
                  <a:pt x="408" y="150"/>
                  <a:pt x="408" y="150"/>
                  <a:pt x="408" y="150"/>
                </a:cubicBezTo>
                <a:cubicBezTo>
                  <a:pt x="408" y="150"/>
                  <a:pt x="408" y="150"/>
                  <a:pt x="408" y="150"/>
                </a:cubicBezTo>
                <a:cubicBezTo>
                  <a:pt x="407" y="151"/>
                  <a:pt x="407" y="151"/>
                  <a:pt x="407" y="151"/>
                </a:cubicBezTo>
                <a:cubicBezTo>
                  <a:pt x="407" y="152"/>
                  <a:pt x="407" y="152"/>
                  <a:pt x="407" y="152"/>
                </a:cubicBezTo>
                <a:cubicBezTo>
                  <a:pt x="407" y="152"/>
                  <a:pt x="407" y="152"/>
                  <a:pt x="407" y="152"/>
                </a:cubicBezTo>
                <a:cubicBezTo>
                  <a:pt x="407" y="153"/>
                  <a:pt x="407" y="153"/>
                  <a:pt x="407" y="153"/>
                </a:cubicBezTo>
                <a:cubicBezTo>
                  <a:pt x="407" y="153"/>
                  <a:pt x="407" y="153"/>
                  <a:pt x="407" y="153"/>
                </a:cubicBezTo>
                <a:cubicBezTo>
                  <a:pt x="407" y="154"/>
                  <a:pt x="407" y="154"/>
                  <a:pt x="407" y="154"/>
                </a:cubicBezTo>
                <a:cubicBezTo>
                  <a:pt x="407" y="155"/>
                  <a:pt x="407" y="155"/>
                  <a:pt x="407" y="155"/>
                </a:cubicBezTo>
                <a:cubicBezTo>
                  <a:pt x="407" y="162"/>
                  <a:pt x="407" y="162"/>
                  <a:pt x="407" y="162"/>
                </a:cubicBezTo>
                <a:cubicBezTo>
                  <a:pt x="407" y="162"/>
                  <a:pt x="407" y="162"/>
                  <a:pt x="407" y="162"/>
                </a:cubicBezTo>
                <a:cubicBezTo>
                  <a:pt x="407" y="154"/>
                  <a:pt x="407" y="154"/>
                  <a:pt x="407" y="154"/>
                </a:cubicBezTo>
                <a:cubicBezTo>
                  <a:pt x="407" y="154"/>
                  <a:pt x="407" y="154"/>
                  <a:pt x="407" y="154"/>
                </a:cubicBezTo>
                <a:cubicBezTo>
                  <a:pt x="407" y="152"/>
                  <a:pt x="407" y="152"/>
                  <a:pt x="407" y="152"/>
                </a:cubicBezTo>
                <a:cubicBezTo>
                  <a:pt x="407" y="152"/>
                  <a:pt x="407" y="152"/>
                  <a:pt x="407" y="152"/>
                </a:cubicBezTo>
                <a:cubicBezTo>
                  <a:pt x="407" y="152"/>
                  <a:pt x="407" y="152"/>
                  <a:pt x="407" y="152"/>
                </a:cubicBezTo>
                <a:cubicBezTo>
                  <a:pt x="407" y="151"/>
                  <a:pt x="407" y="151"/>
                  <a:pt x="407" y="151"/>
                </a:cubicBezTo>
                <a:cubicBezTo>
                  <a:pt x="406" y="149"/>
                  <a:pt x="406" y="149"/>
                  <a:pt x="406" y="149"/>
                </a:cubicBezTo>
                <a:cubicBezTo>
                  <a:pt x="406" y="147"/>
                  <a:pt x="406" y="147"/>
                  <a:pt x="406" y="147"/>
                </a:cubicBezTo>
                <a:cubicBezTo>
                  <a:pt x="405" y="145"/>
                  <a:pt x="405" y="145"/>
                  <a:pt x="405" y="145"/>
                </a:cubicBezTo>
                <a:cubicBezTo>
                  <a:pt x="404" y="142"/>
                  <a:pt x="404" y="142"/>
                  <a:pt x="404" y="142"/>
                </a:cubicBezTo>
                <a:cubicBezTo>
                  <a:pt x="403" y="140"/>
                  <a:pt x="403" y="140"/>
                  <a:pt x="403" y="140"/>
                </a:cubicBezTo>
                <a:cubicBezTo>
                  <a:pt x="402" y="138"/>
                  <a:pt x="402" y="138"/>
                  <a:pt x="402" y="138"/>
                </a:cubicBezTo>
                <a:cubicBezTo>
                  <a:pt x="401" y="136"/>
                  <a:pt x="401" y="136"/>
                  <a:pt x="401" y="136"/>
                </a:cubicBezTo>
                <a:cubicBezTo>
                  <a:pt x="401" y="136"/>
                  <a:pt x="401" y="136"/>
                  <a:pt x="401" y="136"/>
                </a:cubicBezTo>
                <a:cubicBezTo>
                  <a:pt x="400" y="136"/>
                  <a:pt x="400" y="136"/>
                  <a:pt x="400" y="136"/>
                </a:cubicBezTo>
                <a:cubicBezTo>
                  <a:pt x="400" y="136"/>
                  <a:pt x="400" y="136"/>
                  <a:pt x="400" y="136"/>
                </a:cubicBezTo>
                <a:cubicBezTo>
                  <a:pt x="399" y="135"/>
                  <a:pt x="399" y="135"/>
                  <a:pt x="399" y="135"/>
                </a:cubicBezTo>
                <a:cubicBezTo>
                  <a:pt x="399" y="135"/>
                  <a:pt x="399" y="135"/>
                  <a:pt x="399" y="135"/>
                </a:cubicBezTo>
                <a:cubicBezTo>
                  <a:pt x="399" y="134"/>
                  <a:pt x="399" y="134"/>
                  <a:pt x="399" y="134"/>
                </a:cubicBezTo>
                <a:cubicBezTo>
                  <a:pt x="398" y="133"/>
                  <a:pt x="398" y="133"/>
                  <a:pt x="398" y="133"/>
                </a:cubicBezTo>
                <a:cubicBezTo>
                  <a:pt x="396" y="131"/>
                  <a:pt x="396" y="131"/>
                  <a:pt x="396" y="131"/>
                </a:cubicBezTo>
                <a:cubicBezTo>
                  <a:pt x="396" y="131"/>
                  <a:pt x="396" y="131"/>
                  <a:pt x="396" y="131"/>
                </a:cubicBezTo>
                <a:cubicBezTo>
                  <a:pt x="396" y="131"/>
                  <a:pt x="396" y="131"/>
                  <a:pt x="396" y="131"/>
                </a:cubicBezTo>
                <a:cubicBezTo>
                  <a:pt x="394" y="129"/>
                  <a:pt x="394" y="129"/>
                  <a:pt x="394" y="129"/>
                </a:cubicBezTo>
                <a:cubicBezTo>
                  <a:pt x="394" y="129"/>
                  <a:pt x="394" y="129"/>
                  <a:pt x="394" y="129"/>
                </a:cubicBezTo>
                <a:cubicBezTo>
                  <a:pt x="393" y="129"/>
                  <a:pt x="393" y="129"/>
                  <a:pt x="393" y="129"/>
                </a:cubicBezTo>
                <a:cubicBezTo>
                  <a:pt x="393" y="120"/>
                  <a:pt x="393" y="120"/>
                  <a:pt x="393" y="120"/>
                </a:cubicBezTo>
                <a:cubicBezTo>
                  <a:pt x="393" y="119"/>
                  <a:pt x="393" y="119"/>
                  <a:pt x="393" y="119"/>
                </a:cubicBezTo>
                <a:cubicBezTo>
                  <a:pt x="393" y="119"/>
                  <a:pt x="393" y="119"/>
                  <a:pt x="393" y="119"/>
                </a:cubicBezTo>
                <a:cubicBezTo>
                  <a:pt x="393" y="118"/>
                  <a:pt x="393" y="118"/>
                  <a:pt x="393" y="118"/>
                </a:cubicBezTo>
                <a:cubicBezTo>
                  <a:pt x="393" y="117"/>
                  <a:pt x="393" y="117"/>
                  <a:pt x="393" y="117"/>
                </a:cubicBezTo>
                <a:cubicBezTo>
                  <a:pt x="393" y="117"/>
                  <a:pt x="393" y="117"/>
                  <a:pt x="393" y="117"/>
                </a:cubicBezTo>
                <a:cubicBezTo>
                  <a:pt x="393" y="117"/>
                  <a:pt x="393" y="117"/>
                  <a:pt x="393" y="117"/>
                </a:cubicBezTo>
                <a:cubicBezTo>
                  <a:pt x="392" y="116"/>
                  <a:pt x="392" y="116"/>
                  <a:pt x="392" y="116"/>
                </a:cubicBezTo>
                <a:cubicBezTo>
                  <a:pt x="392" y="115"/>
                  <a:pt x="392" y="115"/>
                  <a:pt x="392" y="115"/>
                </a:cubicBezTo>
                <a:cubicBezTo>
                  <a:pt x="392" y="115"/>
                  <a:pt x="392" y="115"/>
                  <a:pt x="392" y="115"/>
                </a:cubicBezTo>
                <a:cubicBezTo>
                  <a:pt x="392" y="114"/>
                  <a:pt x="392" y="114"/>
                  <a:pt x="392" y="114"/>
                </a:cubicBezTo>
                <a:cubicBezTo>
                  <a:pt x="391" y="113"/>
                  <a:pt x="391" y="113"/>
                  <a:pt x="391" y="113"/>
                </a:cubicBezTo>
                <a:cubicBezTo>
                  <a:pt x="391" y="112"/>
                  <a:pt x="391" y="112"/>
                  <a:pt x="391" y="112"/>
                </a:cubicBezTo>
                <a:cubicBezTo>
                  <a:pt x="391" y="112"/>
                  <a:pt x="391" y="112"/>
                  <a:pt x="391" y="112"/>
                </a:cubicBezTo>
                <a:cubicBezTo>
                  <a:pt x="390" y="112"/>
                  <a:pt x="390" y="112"/>
                  <a:pt x="390" y="112"/>
                </a:cubicBezTo>
                <a:cubicBezTo>
                  <a:pt x="390" y="111"/>
                  <a:pt x="390" y="111"/>
                  <a:pt x="390" y="111"/>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10"/>
                  <a:pt x="390" y="110"/>
                  <a:pt x="390" y="110"/>
                </a:cubicBezTo>
                <a:cubicBezTo>
                  <a:pt x="390" y="109"/>
                  <a:pt x="390" y="109"/>
                  <a:pt x="390" y="109"/>
                </a:cubicBezTo>
                <a:cubicBezTo>
                  <a:pt x="390" y="109"/>
                  <a:pt x="390" y="109"/>
                  <a:pt x="390" y="109"/>
                </a:cubicBezTo>
                <a:cubicBezTo>
                  <a:pt x="390" y="109"/>
                  <a:pt x="390" y="109"/>
                  <a:pt x="390"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9" y="110"/>
                  <a:pt x="389" y="110"/>
                  <a:pt x="389" y="110"/>
                </a:cubicBezTo>
                <a:cubicBezTo>
                  <a:pt x="389" y="110"/>
                  <a:pt x="389" y="110"/>
                  <a:pt x="389" y="110"/>
                </a:cubicBezTo>
                <a:cubicBezTo>
                  <a:pt x="389" y="110"/>
                  <a:pt x="389" y="110"/>
                  <a:pt x="389" y="110"/>
                </a:cubicBezTo>
                <a:cubicBezTo>
                  <a:pt x="389" y="111"/>
                  <a:pt x="389" y="111"/>
                  <a:pt x="389" y="111"/>
                </a:cubicBezTo>
                <a:cubicBezTo>
                  <a:pt x="389" y="111"/>
                  <a:pt x="389" y="111"/>
                  <a:pt x="389" y="111"/>
                </a:cubicBezTo>
                <a:cubicBezTo>
                  <a:pt x="389" y="111"/>
                  <a:pt x="389" y="111"/>
                  <a:pt x="389" y="111"/>
                </a:cubicBezTo>
                <a:cubicBezTo>
                  <a:pt x="389" y="111"/>
                  <a:pt x="389" y="111"/>
                  <a:pt x="389" y="111"/>
                </a:cubicBezTo>
                <a:cubicBezTo>
                  <a:pt x="389" y="112"/>
                  <a:pt x="389" y="112"/>
                  <a:pt x="389" y="112"/>
                </a:cubicBezTo>
                <a:cubicBezTo>
                  <a:pt x="389" y="112"/>
                  <a:pt x="389" y="112"/>
                  <a:pt x="389" y="112"/>
                </a:cubicBezTo>
                <a:cubicBezTo>
                  <a:pt x="388" y="113"/>
                  <a:pt x="388" y="113"/>
                  <a:pt x="388" y="113"/>
                </a:cubicBezTo>
                <a:cubicBezTo>
                  <a:pt x="388" y="114"/>
                  <a:pt x="388" y="114"/>
                  <a:pt x="388" y="114"/>
                </a:cubicBezTo>
                <a:cubicBezTo>
                  <a:pt x="388" y="114"/>
                  <a:pt x="388" y="114"/>
                  <a:pt x="388" y="114"/>
                </a:cubicBezTo>
                <a:cubicBezTo>
                  <a:pt x="387" y="115"/>
                  <a:pt x="387" y="115"/>
                  <a:pt x="387" y="115"/>
                </a:cubicBezTo>
                <a:cubicBezTo>
                  <a:pt x="387" y="116"/>
                  <a:pt x="387" y="116"/>
                  <a:pt x="387" y="116"/>
                </a:cubicBezTo>
                <a:cubicBezTo>
                  <a:pt x="387" y="117"/>
                  <a:pt x="387" y="117"/>
                  <a:pt x="387" y="117"/>
                </a:cubicBezTo>
                <a:cubicBezTo>
                  <a:pt x="387" y="117"/>
                  <a:pt x="387" y="117"/>
                  <a:pt x="387" y="117"/>
                </a:cubicBezTo>
                <a:cubicBezTo>
                  <a:pt x="387" y="118"/>
                  <a:pt x="387" y="118"/>
                  <a:pt x="387" y="118"/>
                </a:cubicBezTo>
                <a:cubicBezTo>
                  <a:pt x="387" y="118"/>
                  <a:pt x="387" y="118"/>
                  <a:pt x="387" y="118"/>
                </a:cubicBezTo>
                <a:cubicBezTo>
                  <a:pt x="386" y="119"/>
                  <a:pt x="386" y="119"/>
                  <a:pt x="386" y="119"/>
                </a:cubicBezTo>
                <a:cubicBezTo>
                  <a:pt x="386" y="120"/>
                  <a:pt x="386" y="120"/>
                  <a:pt x="386" y="120"/>
                </a:cubicBezTo>
                <a:cubicBezTo>
                  <a:pt x="386" y="129"/>
                  <a:pt x="386" y="129"/>
                  <a:pt x="386" y="129"/>
                </a:cubicBezTo>
                <a:cubicBezTo>
                  <a:pt x="386" y="129"/>
                  <a:pt x="386" y="129"/>
                  <a:pt x="386" y="129"/>
                </a:cubicBezTo>
                <a:cubicBezTo>
                  <a:pt x="385" y="129"/>
                  <a:pt x="385" y="129"/>
                  <a:pt x="385" y="129"/>
                </a:cubicBezTo>
                <a:cubicBezTo>
                  <a:pt x="383" y="130"/>
                  <a:pt x="383" y="130"/>
                  <a:pt x="383" y="130"/>
                </a:cubicBezTo>
                <a:cubicBezTo>
                  <a:pt x="382" y="132"/>
                  <a:pt x="382" y="132"/>
                  <a:pt x="382"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1" y="132"/>
                  <a:pt x="381" y="132"/>
                  <a:pt x="381" y="132"/>
                </a:cubicBezTo>
                <a:cubicBezTo>
                  <a:pt x="380" y="134"/>
                  <a:pt x="380" y="134"/>
                  <a:pt x="380" y="134"/>
                </a:cubicBezTo>
                <a:cubicBezTo>
                  <a:pt x="380" y="134"/>
                  <a:pt x="380" y="134"/>
                  <a:pt x="380" y="134"/>
                </a:cubicBezTo>
                <a:cubicBezTo>
                  <a:pt x="380" y="134"/>
                  <a:pt x="380" y="134"/>
                  <a:pt x="380" y="134"/>
                </a:cubicBezTo>
                <a:cubicBezTo>
                  <a:pt x="378" y="136"/>
                  <a:pt x="378" y="136"/>
                  <a:pt x="378" y="136"/>
                </a:cubicBezTo>
                <a:cubicBezTo>
                  <a:pt x="377" y="138"/>
                  <a:pt x="377" y="138"/>
                  <a:pt x="377" y="138"/>
                </a:cubicBezTo>
                <a:cubicBezTo>
                  <a:pt x="376" y="140"/>
                  <a:pt x="376" y="140"/>
                  <a:pt x="376" y="140"/>
                </a:cubicBezTo>
                <a:cubicBezTo>
                  <a:pt x="375" y="142"/>
                  <a:pt x="375" y="142"/>
                  <a:pt x="375" y="142"/>
                </a:cubicBezTo>
                <a:cubicBezTo>
                  <a:pt x="374" y="144"/>
                  <a:pt x="374" y="144"/>
                  <a:pt x="374" y="144"/>
                </a:cubicBezTo>
                <a:cubicBezTo>
                  <a:pt x="373" y="146"/>
                  <a:pt x="373" y="146"/>
                  <a:pt x="373" y="146"/>
                </a:cubicBezTo>
                <a:cubicBezTo>
                  <a:pt x="372" y="148"/>
                  <a:pt x="372" y="148"/>
                  <a:pt x="372" y="148"/>
                </a:cubicBezTo>
                <a:cubicBezTo>
                  <a:pt x="372" y="151"/>
                  <a:pt x="372" y="151"/>
                  <a:pt x="372" y="151"/>
                </a:cubicBezTo>
                <a:cubicBezTo>
                  <a:pt x="372" y="153"/>
                  <a:pt x="372" y="153"/>
                  <a:pt x="372" y="153"/>
                </a:cubicBezTo>
                <a:cubicBezTo>
                  <a:pt x="371" y="153"/>
                  <a:pt x="371" y="153"/>
                  <a:pt x="371" y="153"/>
                </a:cubicBezTo>
                <a:cubicBezTo>
                  <a:pt x="371" y="154"/>
                  <a:pt x="371" y="154"/>
                  <a:pt x="371" y="154"/>
                </a:cubicBezTo>
                <a:cubicBezTo>
                  <a:pt x="371" y="154"/>
                  <a:pt x="371" y="154"/>
                  <a:pt x="371" y="154"/>
                </a:cubicBezTo>
                <a:cubicBezTo>
                  <a:pt x="371" y="154"/>
                  <a:pt x="371" y="154"/>
                  <a:pt x="371" y="154"/>
                </a:cubicBezTo>
                <a:cubicBezTo>
                  <a:pt x="371" y="154"/>
                  <a:pt x="371" y="154"/>
                  <a:pt x="371" y="154"/>
                </a:cubicBezTo>
                <a:cubicBezTo>
                  <a:pt x="371" y="155"/>
                  <a:pt x="371" y="155"/>
                  <a:pt x="371" y="155"/>
                </a:cubicBezTo>
                <a:cubicBezTo>
                  <a:pt x="371" y="155"/>
                  <a:pt x="371" y="155"/>
                  <a:pt x="371" y="155"/>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6"/>
                  <a:pt x="371" y="156"/>
                  <a:pt x="371" y="156"/>
                </a:cubicBezTo>
                <a:cubicBezTo>
                  <a:pt x="371" y="157"/>
                  <a:pt x="371" y="157"/>
                  <a:pt x="371" y="157"/>
                </a:cubicBezTo>
                <a:cubicBezTo>
                  <a:pt x="370" y="157"/>
                  <a:pt x="370" y="157"/>
                  <a:pt x="370" y="157"/>
                </a:cubicBezTo>
                <a:cubicBezTo>
                  <a:pt x="370" y="158"/>
                  <a:pt x="370" y="158"/>
                  <a:pt x="370" y="158"/>
                </a:cubicBezTo>
                <a:cubicBezTo>
                  <a:pt x="370" y="158"/>
                  <a:pt x="370" y="158"/>
                  <a:pt x="370" y="158"/>
                </a:cubicBezTo>
                <a:cubicBezTo>
                  <a:pt x="370" y="159"/>
                  <a:pt x="370" y="159"/>
                  <a:pt x="370" y="159"/>
                </a:cubicBezTo>
                <a:cubicBezTo>
                  <a:pt x="370" y="159"/>
                  <a:pt x="370" y="159"/>
                  <a:pt x="370" y="159"/>
                </a:cubicBezTo>
                <a:cubicBezTo>
                  <a:pt x="369" y="160"/>
                  <a:pt x="369" y="160"/>
                  <a:pt x="369" y="160"/>
                </a:cubicBezTo>
                <a:cubicBezTo>
                  <a:pt x="369" y="160"/>
                  <a:pt x="369" y="160"/>
                  <a:pt x="369" y="160"/>
                </a:cubicBezTo>
                <a:cubicBezTo>
                  <a:pt x="369" y="161"/>
                  <a:pt x="369" y="161"/>
                  <a:pt x="369" y="161"/>
                </a:cubicBezTo>
                <a:cubicBezTo>
                  <a:pt x="369" y="161"/>
                  <a:pt x="369" y="161"/>
                  <a:pt x="369" y="161"/>
                </a:cubicBezTo>
                <a:cubicBezTo>
                  <a:pt x="369" y="164"/>
                  <a:pt x="369" y="164"/>
                  <a:pt x="369" y="164"/>
                </a:cubicBezTo>
                <a:cubicBezTo>
                  <a:pt x="369" y="163"/>
                  <a:pt x="369" y="163"/>
                  <a:pt x="369" y="163"/>
                </a:cubicBezTo>
                <a:cubicBezTo>
                  <a:pt x="368" y="162"/>
                  <a:pt x="368" y="162"/>
                  <a:pt x="368" y="162"/>
                </a:cubicBezTo>
                <a:cubicBezTo>
                  <a:pt x="368" y="154"/>
                  <a:pt x="368" y="154"/>
                  <a:pt x="368" y="154"/>
                </a:cubicBezTo>
                <a:cubicBezTo>
                  <a:pt x="368" y="154"/>
                  <a:pt x="368" y="154"/>
                  <a:pt x="368" y="154"/>
                </a:cubicBezTo>
                <a:cubicBezTo>
                  <a:pt x="368" y="153"/>
                  <a:pt x="368" y="153"/>
                  <a:pt x="368" y="153"/>
                </a:cubicBezTo>
                <a:cubicBezTo>
                  <a:pt x="368" y="153"/>
                  <a:pt x="368" y="153"/>
                  <a:pt x="368" y="153"/>
                </a:cubicBezTo>
                <a:cubicBezTo>
                  <a:pt x="368" y="153"/>
                  <a:pt x="368" y="153"/>
                  <a:pt x="368" y="153"/>
                </a:cubicBezTo>
                <a:cubicBezTo>
                  <a:pt x="368" y="152"/>
                  <a:pt x="368" y="152"/>
                  <a:pt x="368" y="152"/>
                </a:cubicBezTo>
                <a:cubicBezTo>
                  <a:pt x="368" y="151"/>
                  <a:pt x="368" y="151"/>
                  <a:pt x="368" y="151"/>
                </a:cubicBezTo>
                <a:cubicBezTo>
                  <a:pt x="367" y="151"/>
                  <a:pt x="367" y="151"/>
                  <a:pt x="367" y="151"/>
                </a:cubicBezTo>
                <a:cubicBezTo>
                  <a:pt x="367" y="150"/>
                  <a:pt x="367" y="150"/>
                  <a:pt x="367" y="150"/>
                </a:cubicBezTo>
                <a:cubicBezTo>
                  <a:pt x="367" y="150"/>
                  <a:pt x="367" y="150"/>
                  <a:pt x="367" y="150"/>
                </a:cubicBezTo>
                <a:cubicBezTo>
                  <a:pt x="367" y="149"/>
                  <a:pt x="367" y="149"/>
                  <a:pt x="367" y="149"/>
                </a:cubicBezTo>
                <a:cubicBezTo>
                  <a:pt x="366" y="149"/>
                  <a:pt x="366" y="149"/>
                  <a:pt x="366" y="149"/>
                </a:cubicBezTo>
                <a:cubicBezTo>
                  <a:pt x="366" y="148"/>
                  <a:pt x="366" y="148"/>
                  <a:pt x="366" y="148"/>
                </a:cubicBezTo>
                <a:cubicBezTo>
                  <a:pt x="366" y="148"/>
                  <a:pt x="366" y="148"/>
                  <a:pt x="366" y="148"/>
                </a:cubicBezTo>
                <a:cubicBezTo>
                  <a:pt x="366" y="147"/>
                  <a:pt x="366" y="147"/>
                  <a:pt x="366" y="147"/>
                </a:cubicBezTo>
                <a:cubicBezTo>
                  <a:pt x="366" y="147"/>
                  <a:pt x="366" y="147"/>
                  <a:pt x="366" y="147"/>
                </a:cubicBezTo>
                <a:cubicBezTo>
                  <a:pt x="366" y="147"/>
                  <a:pt x="366" y="147"/>
                  <a:pt x="366" y="147"/>
                </a:cubicBezTo>
                <a:cubicBezTo>
                  <a:pt x="366" y="147"/>
                  <a:pt x="366" y="147"/>
                  <a:pt x="366" y="147"/>
                </a:cubicBezTo>
                <a:cubicBezTo>
                  <a:pt x="366" y="146"/>
                  <a:pt x="366" y="146"/>
                  <a:pt x="366" y="146"/>
                </a:cubicBezTo>
                <a:cubicBezTo>
                  <a:pt x="366" y="146"/>
                  <a:pt x="366" y="146"/>
                  <a:pt x="366" y="146"/>
                </a:cubicBezTo>
                <a:cubicBezTo>
                  <a:pt x="366" y="146"/>
                  <a:pt x="366" y="146"/>
                  <a:pt x="366" y="146"/>
                </a:cubicBezTo>
                <a:cubicBezTo>
                  <a:pt x="366" y="147"/>
                  <a:pt x="366" y="147"/>
                  <a:pt x="366" y="147"/>
                </a:cubicBezTo>
                <a:cubicBezTo>
                  <a:pt x="365" y="147"/>
                  <a:pt x="365" y="147"/>
                  <a:pt x="365" y="147"/>
                </a:cubicBezTo>
                <a:cubicBezTo>
                  <a:pt x="365" y="147"/>
                  <a:pt x="365" y="147"/>
                  <a:pt x="365" y="147"/>
                </a:cubicBezTo>
                <a:cubicBezTo>
                  <a:pt x="366" y="147"/>
                  <a:pt x="366" y="147"/>
                  <a:pt x="366" y="147"/>
                </a:cubicBezTo>
                <a:cubicBezTo>
                  <a:pt x="366" y="148"/>
                  <a:pt x="366" y="148"/>
                  <a:pt x="366" y="148"/>
                </a:cubicBezTo>
                <a:cubicBezTo>
                  <a:pt x="366" y="148"/>
                  <a:pt x="366" y="148"/>
                  <a:pt x="366" y="148"/>
                </a:cubicBezTo>
                <a:cubicBezTo>
                  <a:pt x="366" y="148"/>
                  <a:pt x="366" y="148"/>
                  <a:pt x="366" y="148"/>
                </a:cubicBezTo>
                <a:cubicBezTo>
                  <a:pt x="365" y="148"/>
                  <a:pt x="365" y="148"/>
                  <a:pt x="365" y="148"/>
                </a:cubicBezTo>
                <a:cubicBezTo>
                  <a:pt x="365" y="149"/>
                  <a:pt x="365" y="149"/>
                  <a:pt x="365" y="149"/>
                </a:cubicBezTo>
                <a:cubicBezTo>
                  <a:pt x="365" y="149"/>
                  <a:pt x="365" y="149"/>
                  <a:pt x="365" y="149"/>
                </a:cubicBezTo>
                <a:cubicBezTo>
                  <a:pt x="364" y="150"/>
                  <a:pt x="364" y="150"/>
                  <a:pt x="364" y="150"/>
                </a:cubicBezTo>
                <a:cubicBezTo>
                  <a:pt x="364" y="150"/>
                  <a:pt x="364" y="150"/>
                  <a:pt x="364" y="150"/>
                </a:cubicBezTo>
                <a:cubicBezTo>
                  <a:pt x="364" y="151"/>
                  <a:pt x="364" y="151"/>
                  <a:pt x="364" y="151"/>
                </a:cubicBezTo>
                <a:cubicBezTo>
                  <a:pt x="364" y="151"/>
                  <a:pt x="364" y="151"/>
                  <a:pt x="364" y="151"/>
                </a:cubicBezTo>
                <a:cubicBezTo>
                  <a:pt x="364" y="152"/>
                  <a:pt x="364" y="152"/>
                  <a:pt x="364" y="152"/>
                </a:cubicBezTo>
                <a:cubicBezTo>
                  <a:pt x="363" y="152"/>
                  <a:pt x="363" y="152"/>
                  <a:pt x="363" y="152"/>
                </a:cubicBezTo>
                <a:cubicBezTo>
                  <a:pt x="363" y="153"/>
                  <a:pt x="363" y="153"/>
                  <a:pt x="363" y="153"/>
                </a:cubicBezTo>
                <a:cubicBezTo>
                  <a:pt x="363" y="154"/>
                  <a:pt x="363" y="154"/>
                  <a:pt x="363" y="154"/>
                </a:cubicBezTo>
                <a:cubicBezTo>
                  <a:pt x="363" y="154"/>
                  <a:pt x="363" y="154"/>
                  <a:pt x="363" y="154"/>
                </a:cubicBezTo>
                <a:cubicBezTo>
                  <a:pt x="363" y="162"/>
                  <a:pt x="363" y="162"/>
                  <a:pt x="363" y="162"/>
                </a:cubicBezTo>
                <a:cubicBezTo>
                  <a:pt x="362" y="163"/>
                  <a:pt x="362" y="163"/>
                  <a:pt x="362" y="163"/>
                </a:cubicBezTo>
                <a:cubicBezTo>
                  <a:pt x="361" y="164"/>
                  <a:pt x="361" y="164"/>
                  <a:pt x="361" y="164"/>
                </a:cubicBezTo>
                <a:cubicBezTo>
                  <a:pt x="360" y="165"/>
                  <a:pt x="360" y="165"/>
                  <a:pt x="360" y="165"/>
                </a:cubicBezTo>
                <a:cubicBezTo>
                  <a:pt x="359" y="167"/>
                  <a:pt x="359" y="167"/>
                  <a:pt x="359" y="167"/>
                </a:cubicBezTo>
                <a:cubicBezTo>
                  <a:pt x="358" y="168"/>
                  <a:pt x="358" y="168"/>
                  <a:pt x="358" y="168"/>
                </a:cubicBezTo>
                <a:cubicBezTo>
                  <a:pt x="358" y="170"/>
                  <a:pt x="358" y="170"/>
                  <a:pt x="358" y="170"/>
                </a:cubicBezTo>
                <a:cubicBezTo>
                  <a:pt x="357" y="171"/>
                  <a:pt x="357" y="171"/>
                  <a:pt x="357" y="171"/>
                </a:cubicBezTo>
                <a:cubicBezTo>
                  <a:pt x="357" y="173"/>
                  <a:pt x="357" y="173"/>
                  <a:pt x="357" y="173"/>
                </a:cubicBezTo>
                <a:cubicBezTo>
                  <a:pt x="356" y="174"/>
                  <a:pt x="356" y="174"/>
                  <a:pt x="356" y="174"/>
                </a:cubicBezTo>
                <a:cubicBezTo>
                  <a:pt x="356" y="176"/>
                  <a:pt x="356" y="176"/>
                  <a:pt x="356" y="176"/>
                </a:cubicBezTo>
                <a:cubicBezTo>
                  <a:pt x="356" y="177"/>
                  <a:pt x="356" y="177"/>
                  <a:pt x="356" y="177"/>
                </a:cubicBezTo>
                <a:cubicBezTo>
                  <a:pt x="356" y="179"/>
                  <a:pt x="356" y="179"/>
                  <a:pt x="356" y="179"/>
                </a:cubicBezTo>
                <a:cubicBezTo>
                  <a:pt x="354" y="179"/>
                  <a:pt x="354" y="179"/>
                  <a:pt x="354" y="179"/>
                </a:cubicBezTo>
                <a:cubicBezTo>
                  <a:pt x="354" y="185"/>
                  <a:pt x="354" y="185"/>
                  <a:pt x="354" y="185"/>
                </a:cubicBezTo>
                <a:cubicBezTo>
                  <a:pt x="354" y="186"/>
                  <a:pt x="354" y="186"/>
                  <a:pt x="354" y="186"/>
                </a:cubicBezTo>
                <a:cubicBezTo>
                  <a:pt x="354" y="186"/>
                  <a:pt x="354" y="186"/>
                  <a:pt x="354" y="186"/>
                </a:cubicBezTo>
                <a:cubicBezTo>
                  <a:pt x="353" y="187"/>
                  <a:pt x="353" y="187"/>
                  <a:pt x="353" y="187"/>
                </a:cubicBezTo>
                <a:cubicBezTo>
                  <a:pt x="353" y="187"/>
                  <a:pt x="353" y="187"/>
                  <a:pt x="353" y="187"/>
                </a:cubicBezTo>
                <a:cubicBezTo>
                  <a:pt x="336" y="187"/>
                  <a:pt x="336" y="187"/>
                  <a:pt x="336" y="187"/>
                </a:cubicBezTo>
                <a:cubicBezTo>
                  <a:pt x="336" y="185"/>
                  <a:pt x="336" y="185"/>
                  <a:pt x="336" y="185"/>
                </a:cubicBezTo>
                <a:cubicBezTo>
                  <a:pt x="336" y="185"/>
                  <a:pt x="336" y="185"/>
                  <a:pt x="336" y="185"/>
                </a:cubicBezTo>
                <a:cubicBezTo>
                  <a:pt x="336" y="185"/>
                  <a:pt x="336" y="185"/>
                  <a:pt x="336" y="185"/>
                </a:cubicBezTo>
                <a:cubicBezTo>
                  <a:pt x="336" y="185"/>
                  <a:pt x="336" y="185"/>
                  <a:pt x="336" y="185"/>
                </a:cubicBezTo>
                <a:cubicBezTo>
                  <a:pt x="335" y="181"/>
                  <a:pt x="335" y="181"/>
                  <a:pt x="335"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1"/>
                  <a:pt x="332" y="181"/>
                  <a:pt x="332" y="181"/>
                </a:cubicBezTo>
                <a:cubicBezTo>
                  <a:pt x="332" y="180"/>
                  <a:pt x="332" y="180"/>
                  <a:pt x="332" y="180"/>
                </a:cubicBezTo>
                <a:cubicBezTo>
                  <a:pt x="332" y="180"/>
                  <a:pt x="332" y="180"/>
                  <a:pt x="332" y="180"/>
                </a:cubicBezTo>
                <a:cubicBezTo>
                  <a:pt x="332" y="180"/>
                  <a:pt x="332" y="180"/>
                  <a:pt x="332" y="180"/>
                </a:cubicBezTo>
                <a:cubicBezTo>
                  <a:pt x="332" y="179"/>
                  <a:pt x="332" y="179"/>
                  <a:pt x="332" y="179"/>
                </a:cubicBezTo>
                <a:cubicBezTo>
                  <a:pt x="332" y="179"/>
                  <a:pt x="332" y="179"/>
                  <a:pt x="332" y="179"/>
                </a:cubicBezTo>
                <a:cubicBezTo>
                  <a:pt x="332" y="179"/>
                  <a:pt x="332" y="179"/>
                  <a:pt x="332" y="179"/>
                </a:cubicBezTo>
                <a:cubicBezTo>
                  <a:pt x="332" y="179"/>
                  <a:pt x="332" y="179"/>
                  <a:pt x="332"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79"/>
                  <a:pt x="331" y="179"/>
                  <a:pt x="331" y="179"/>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31" y="181"/>
                  <a:pt x="331" y="181"/>
                  <a:pt x="331" y="181"/>
                </a:cubicBezTo>
                <a:cubicBezTo>
                  <a:pt x="329" y="184"/>
                  <a:pt x="329" y="184"/>
                  <a:pt x="329" y="184"/>
                </a:cubicBezTo>
                <a:cubicBezTo>
                  <a:pt x="329" y="184"/>
                  <a:pt x="329" y="184"/>
                  <a:pt x="329" y="184"/>
                </a:cubicBezTo>
                <a:cubicBezTo>
                  <a:pt x="329" y="184"/>
                  <a:pt x="329" y="184"/>
                  <a:pt x="329" y="184"/>
                </a:cubicBezTo>
                <a:cubicBezTo>
                  <a:pt x="329" y="184"/>
                  <a:pt x="329" y="184"/>
                  <a:pt x="329" y="184"/>
                </a:cubicBezTo>
                <a:cubicBezTo>
                  <a:pt x="330" y="184"/>
                  <a:pt x="330" y="184"/>
                  <a:pt x="330" y="184"/>
                </a:cubicBezTo>
                <a:cubicBezTo>
                  <a:pt x="329" y="190"/>
                  <a:pt x="329" y="190"/>
                  <a:pt x="329" y="190"/>
                </a:cubicBezTo>
                <a:cubicBezTo>
                  <a:pt x="329" y="191"/>
                  <a:pt x="329" y="191"/>
                  <a:pt x="329" y="191"/>
                </a:cubicBezTo>
                <a:cubicBezTo>
                  <a:pt x="329" y="192"/>
                  <a:pt x="329" y="192"/>
                  <a:pt x="329" y="192"/>
                </a:cubicBezTo>
                <a:cubicBezTo>
                  <a:pt x="328" y="192"/>
                  <a:pt x="328" y="192"/>
                  <a:pt x="328" y="192"/>
                </a:cubicBezTo>
                <a:cubicBezTo>
                  <a:pt x="328" y="192"/>
                  <a:pt x="328" y="192"/>
                  <a:pt x="328" y="192"/>
                </a:cubicBezTo>
                <a:cubicBezTo>
                  <a:pt x="328" y="191"/>
                  <a:pt x="328" y="191"/>
                  <a:pt x="328" y="191"/>
                </a:cubicBezTo>
                <a:cubicBezTo>
                  <a:pt x="328" y="191"/>
                  <a:pt x="328" y="191"/>
                  <a:pt x="328" y="191"/>
                </a:cubicBezTo>
                <a:cubicBezTo>
                  <a:pt x="328" y="190"/>
                  <a:pt x="328" y="190"/>
                  <a:pt x="328" y="190"/>
                </a:cubicBezTo>
                <a:cubicBezTo>
                  <a:pt x="328" y="190"/>
                  <a:pt x="328" y="190"/>
                  <a:pt x="328" y="190"/>
                </a:cubicBezTo>
                <a:cubicBezTo>
                  <a:pt x="328" y="189"/>
                  <a:pt x="328" y="189"/>
                  <a:pt x="328" y="189"/>
                </a:cubicBezTo>
                <a:cubicBezTo>
                  <a:pt x="328" y="189"/>
                  <a:pt x="328" y="189"/>
                  <a:pt x="328" y="189"/>
                </a:cubicBezTo>
                <a:cubicBezTo>
                  <a:pt x="328" y="188"/>
                  <a:pt x="328" y="188"/>
                  <a:pt x="328" y="188"/>
                </a:cubicBezTo>
                <a:cubicBezTo>
                  <a:pt x="328" y="188"/>
                  <a:pt x="328" y="188"/>
                  <a:pt x="328" y="188"/>
                </a:cubicBezTo>
                <a:cubicBezTo>
                  <a:pt x="327" y="187"/>
                  <a:pt x="327" y="187"/>
                  <a:pt x="327" y="187"/>
                </a:cubicBezTo>
                <a:cubicBezTo>
                  <a:pt x="327" y="187"/>
                  <a:pt x="327" y="187"/>
                  <a:pt x="327" y="187"/>
                </a:cubicBezTo>
                <a:cubicBezTo>
                  <a:pt x="327" y="186"/>
                  <a:pt x="327" y="186"/>
                  <a:pt x="327" y="186"/>
                </a:cubicBezTo>
                <a:cubicBezTo>
                  <a:pt x="326" y="186"/>
                  <a:pt x="326" y="186"/>
                  <a:pt x="326" y="186"/>
                </a:cubicBezTo>
                <a:cubicBezTo>
                  <a:pt x="326" y="186"/>
                  <a:pt x="326" y="186"/>
                  <a:pt x="326" y="186"/>
                </a:cubicBezTo>
                <a:cubicBezTo>
                  <a:pt x="325" y="187"/>
                  <a:pt x="325" y="187"/>
                  <a:pt x="325" y="187"/>
                </a:cubicBezTo>
                <a:cubicBezTo>
                  <a:pt x="325" y="187"/>
                  <a:pt x="325" y="187"/>
                  <a:pt x="325" y="187"/>
                </a:cubicBezTo>
                <a:cubicBezTo>
                  <a:pt x="325" y="187"/>
                  <a:pt x="325" y="187"/>
                  <a:pt x="325" y="187"/>
                </a:cubicBezTo>
                <a:cubicBezTo>
                  <a:pt x="324" y="188"/>
                  <a:pt x="324" y="188"/>
                  <a:pt x="324" y="188"/>
                </a:cubicBezTo>
                <a:cubicBezTo>
                  <a:pt x="324" y="188"/>
                  <a:pt x="324" y="188"/>
                  <a:pt x="324" y="188"/>
                </a:cubicBezTo>
                <a:cubicBezTo>
                  <a:pt x="324" y="189"/>
                  <a:pt x="324" y="189"/>
                  <a:pt x="324" y="189"/>
                </a:cubicBezTo>
                <a:cubicBezTo>
                  <a:pt x="324" y="189"/>
                  <a:pt x="324" y="189"/>
                  <a:pt x="324" y="189"/>
                </a:cubicBezTo>
                <a:cubicBezTo>
                  <a:pt x="324" y="190"/>
                  <a:pt x="324" y="190"/>
                  <a:pt x="324" y="190"/>
                </a:cubicBezTo>
                <a:cubicBezTo>
                  <a:pt x="323" y="191"/>
                  <a:pt x="323" y="191"/>
                  <a:pt x="323" y="191"/>
                </a:cubicBezTo>
                <a:cubicBezTo>
                  <a:pt x="323" y="191"/>
                  <a:pt x="323" y="191"/>
                  <a:pt x="323" y="191"/>
                </a:cubicBezTo>
                <a:cubicBezTo>
                  <a:pt x="323" y="192"/>
                  <a:pt x="323" y="192"/>
                  <a:pt x="323" y="192"/>
                </a:cubicBezTo>
                <a:cubicBezTo>
                  <a:pt x="323" y="192"/>
                  <a:pt x="323" y="192"/>
                  <a:pt x="323" y="192"/>
                </a:cubicBezTo>
                <a:cubicBezTo>
                  <a:pt x="323" y="192"/>
                  <a:pt x="323" y="192"/>
                  <a:pt x="323" y="192"/>
                </a:cubicBezTo>
                <a:cubicBezTo>
                  <a:pt x="323" y="192"/>
                  <a:pt x="323" y="192"/>
                  <a:pt x="323" y="192"/>
                </a:cubicBezTo>
                <a:cubicBezTo>
                  <a:pt x="323" y="198"/>
                  <a:pt x="323" y="198"/>
                  <a:pt x="323" y="198"/>
                </a:cubicBezTo>
                <a:cubicBezTo>
                  <a:pt x="323" y="204"/>
                  <a:pt x="323" y="204"/>
                  <a:pt x="323" y="204"/>
                </a:cubicBezTo>
                <a:cubicBezTo>
                  <a:pt x="322" y="204"/>
                  <a:pt x="322" y="204"/>
                  <a:pt x="322" y="204"/>
                </a:cubicBezTo>
                <a:cubicBezTo>
                  <a:pt x="322" y="205"/>
                  <a:pt x="322" y="205"/>
                  <a:pt x="322" y="205"/>
                </a:cubicBezTo>
                <a:cubicBezTo>
                  <a:pt x="322" y="205"/>
                  <a:pt x="322" y="205"/>
                  <a:pt x="322" y="205"/>
                </a:cubicBezTo>
                <a:cubicBezTo>
                  <a:pt x="322" y="205"/>
                  <a:pt x="322" y="205"/>
                  <a:pt x="322" y="205"/>
                </a:cubicBezTo>
                <a:cubicBezTo>
                  <a:pt x="322" y="209"/>
                  <a:pt x="322" y="209"/>
                  <a:pt x="322" y="209"/>
                </a:cubicBezTo>
                <a:cubicBezTo>
                  <a:pt x="322" y="209"/>
                  <a:pt x="322" y="209"/>
                  <a:pt x="322" y="209"/>
                </a:cubicBezTo>
                <a:cubicBezTo>
                  <a:pt x="322" y="209"/>
                  <a:pt x="322" y="209"/>
                  <a:pt x="322" y="209"/>
                </a:cubicBezTo>
                <a:cubicBezTo>
                  <a:pt x="322" y="209"/>
                  <a:pt x="322" y="209"/>
                  <a:pt x="322" y="209"/>
                </a:cubicBezTo>
                <a:cubicBezTo>
                  <a:pt x="321" y="209"/>
                  <a:pt x="321" y="209"/>
                  <a:pt x="321" y="209"/>
                </a:cubicBezTo>
                <a:cubicBezTo>
                  <a:pt x="321" y="209"/>
                  <a:pt x="321" y="209"/>
                  <a:pt x="321" y="209"/>
                </a:cubicBezTo>
                <a:cubicBezTo>
                  <a:pt x="321" y="210"/>
                  <a:pt x="321" y="210"/>
                  <a:pt x="321" y="210"/>
                </a:cubicBezTo>
                <a:cubicBezTo>
                  <a:pt x="321" y="210"/>
                  <a:pt x="321" y="210"/>
                  <a:pt x="321" y="210"/>
                </a:cubicBezTo>
                <a:cubicBezTo>
                  <a:pt x="321" y="210"/>
                  <a:pt x="321" y="210"/>
                  <a:pt x="321" y="210"/>
                </a:cubicBezTo>
                <a:cubicBezTo>
                  <a:pt x="321" y="211"/>
                  <a:pt x="321" y="211"/>
                  <a:pt x="321" y="211"/>
                </a:cubicBezTo>
                <a:cubicBezTo>
                  <a:pt x="322" y="211"/>
                  <a:pt x="322" y="211"/>
                  <a:pt x="322" y="211"/>
                </a:cubicBezTo>
                <a:cubicBezTo>
                  <a:pt x="322" y="211"/>
                  <a:pt x="322" y="211"/>
                  <a:pt x="322" y="211"/>
                </a:cubicBezTo>
                <a:cubicBezTo>
                  <a:pt x="322" y="211"/>
                  <a:pt x="322" y="211"/>
                  <a:pt x="322"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1" y="211"/>
                  <a:pt x="321" y="211"/>
                  <a:pt x="321" y="211"/>
                </a:cubicBezTo>
                <a:cubicBezTo>
                  <a:pt x="320" y="211"/>
                  <a:pt x="320" y="211"/>
                  <a:pt x="320" y="211"/>
                </a:cubicBezTo>
                <a:cubicBezTo>
                  <a:pt x="320" y="211"/>
                  <a:pt x="320" y="211"/>
                  <a:pt x="320" y="211"/>
                </a:cubicBezTo>
                <a:cubicBezTo>
                  <a:pt x="319" y="212"/>
                  <a:pt x="319" y="212"/>
                  <a:pt x="319" y="212"/>
                </a:cubicBezTo>
                <a:cubicBezTo>
                  <a:pt x="319" y="212"/>
                  <a:pt x="319" y="212"/>
                  <a:pt x="319" y="212"/>
                </a:cubicBezTo>
                <a:cubicBezTo>
                  <a:pt x="320" y="213"/>
                  <a:pt x="320" y="213"/>
                  <a:pt x="320" y="213"/>
                </a:cubicBezTo>
                <a:cubicBezTo>
                  <a:pt x="320" y="213"/>
                  <a:pt x="320" y="213"/>
                  <a:pt x="320" y="213"/>
                </a:cubicBezTo>
                <a:cubicBezTo>
                  <a:pt x="320" y="212"/>
                  <a:pt x="320" y="212"/>
                  <a:pt x="320" y="212"/>
                </a:cubicBezTo>
                <a:cubicBezTo>
                  <a:pt x="320" y="212"/>
                  <a:pt x="320" y="212"/>
                  <a:pt x="320" y="212"/>
                </a:cubicBezTo>
                <a:cubicBezTo>
                  <a:pt x="321" y="212"/>
                  <a:pt x="321" y="212"/>
                  <a:pt x="321" y="212"/>
                </a:cubicBezTo>
                <a:cubicBezTo>
                  <a:pt x="321" y="213"/>
                  <a:pt x="321" y="213"/>
                  <a:pt x="321" y="213"/>
                </a:cubicBezTo>
                <a:cubicBezTo>
                  <a:pt x="321" y="213"/>
                  <a:pt x="321" y="213"/>
                  <a:pt x="321" y="213"/>
                </a:cubicBezTo>
                <a:cubicBezTo>
                  <a:pt x="321" y="213"/>
                  <a:pt x="321" y="213"/>
                  <a:pt x="321" y="213"/>
                </a:cubicBezTo>
                <a:cubicBezTo>
                  <a:pt x="321" y="213"/>
                  <a:pt x="321" y="213"/>
                  <a:pt x="321" y="213"/>
                </a:cubicBezTo>
                <a:cubicBezTo>
                  <a:pt x="321" y="214"/>
                  <a:pt x="321" y="214"/>
                  <a:pt x="321" y="214"/>
                </a:cubicBezTo>
                <a:cubicBezTo>
                  <a:pt x="321" y="214"/>
                  <a:pt x="321" y="214"/>
                  <a:pt x="321" y="214"/>
                </a:cubicBezTo>
                <a:cubicBezTo>
                  <a:pt x="321" y="214"/>
                  <a:pt x="321" y="214"/>
                  <a:pt x="321" y="214"/>
                </a:cubicBezTo>
                <a:cubicBezTo>
                  <a:pt x="322" y="214"/>
                  <a:pt x="322" y="214"/>
                  <a:pt x="322" y="214"/>
                </a:cubicBezTo>
                <a:cubicBezTo>
                  <a:pt x="322" y="215"/>
                  <a:pt x="322" y="215"/>
                  <a:pt x="322" y="215"/>
                </a:cubicBezTo>
                <a:cubicBezTo>
                  <a:pt x="322" y="217"/>
                  <a:pt x="322" y="217"/>
                  <a:pt x="322" y="217"/>
                </a:cubicBezTo>
                <a:cubicBezTo>
                  <a:pt x="317" y="217"/>
                  <a:pt x="317" y="217"/>
                  <a:pt x="317" y="217"/>
                </a:cubicBezTo>
                <a:cubicBezTo>
                  <a:pt x="316" y="217"/>
                  <a:pt x="316" y="217"/>
                  <a:pt x="316" y="217"/>
                </a:cubicBezTo>
                <a:cubicBezTo>
                  <a:pt x="316" y="217"/>
                  <a:pt x="316" y="217"/>
                  <a:pt x="316" y="217"/>
                </a:cubicBezTo>
                <a:cubicBezTo>
                  <a:pt x="316" y="216"/>
                  <a:pt x="316" y="216"/>
                  <a:pt x="316" y="216"/>
                </a:cubicBezTo>
                <a:cubicBezTo>
                  <a:pt x="316" y="215"/>
                  <a:pt x="316" y="215"/>
                  <a:pt x="316" y="215"/>
                </a:cubicBezTo>
                <a:cubicBezTo>
                  <a:pt x="316" y="215"/>
                  <a:pt x="316" y="215"/>
                  <a:pt x="316" y="215"/>
                </a:cubicBezTo>
                <a:cubicBezTo>
                  <a:pt x="316" y="215"/>
                  <a:pt x="316" y="215"/>
                  <a:pt x="316" y="215"/>
                </a:cubicBezTo>
                <a:cubicBezTo>
                  <a:pt x="317" y="215"/>
                  <a:pt x="317" y="215"/>
                  <a:pt x="317" y="215"/>
                </a:cubicBezTo>
                <a:cubicBezTo>
                  <a:pt x="317" y="214"/>
                  <a:pt x="317" y="214"/>
                  <a:pt x="317" y="214"/>
                </a:cubicBezTo>
                <a:cubicBezTo>
                  <a:pt x="317" y="214"/>
                  <a:pt x="317" y="214"/>
                  <a:pt x="317" y="214"/>
                </a:cubicBezTo>
                <a:cubicBezTo>
                  <a:pt x="317" y="213"/>
                  <a:pt x="317" y="213"/>
                  <a:pt x="317" y="213"/>
                </a:cubicBezTo>
                <a:cubicBezTo>
                  <a:pt x="316" y="213"/>
                  <a:pt x="316" y="213"/>
                  <a:pt x="316" y="213"/>
                </a:cubicBezTo>
                <a:cubicBezTo>
                  <a:pt x="316" y="212"/>
                  <a:pt x="316" y="212"/>
                  <a:pt x="316" y="212"/>
                </a:cubicBezTo>
                <a:cubicBezTo>
                  <a:pt x="315" y="212"/>
                  <a:pt x="315" y="212"/>
                  <a:pt x="315" y="212"/>
                </a:cubicBezTo>
                <a:cubicBezTo>
                  <a:pt x="315" y="212"/>
                  <a:pt x="315" y="212"/>
                  <a:pt x="315" y="212"/>
                </a:cubicBezTo>
                <a:cubicBezTo>
                  <a:pt x="314" y="210"/>
                  <a:pt x="314" y="210"/>
                  <a:pt x="314" y="210"/>
                </a:cubicBezTo>
                <a:cubicBezTo>
                  <a:pt x="314" y="210"/>
                  <a:pt x="314" y="210"/>
                  <a:pt x="314" y="210"/>
                </a:cubicBezTo>
                <a:cubicBezTo>
                  <a:pt x="314" y="210"/>
                  <a:pt x="314" y="210"/>
                  <a:pt x="314" y="210"/>
                </a:cubicBezTo>
                <a:cubicBezTo>
                  <a:pt x="313" y="210"/>
                  <a:pt x="313" y="210"/>
                  <a:pt x="313" y="210"/>
                </a:cubicBezTo>
                <a:cubicBezTo>
                  <a:pt x="313" y="209"/>
                  <a:pt x="313" y="209"/>
                  <a:pt x="313" y="209"/>
                </a:cubicBezTo>
                <a:cubicBezTo>
                  <a:pt x="313" y="209"/>
                  <a:pt x="313" y="209"/>
                  <a:pt x="313" y="209"/>
                </a:cubicBezTo>
                <a:cubicBezTo>
                  <a:pt x="313" y="209"/>
                  <a:pt x="313" y="209"/>
                  <a:pt x="313" y="209"/>
                </a:cubicBezTo>
                <a:cubicBezTo>
                  <a:pt x="313" y="209"/>
                  <a:pt x="313" y="209"/>
                  <a:pt x="313" y="209"/>
                </a:cubicBezTo>
                <a:cubicBezTo>
                  <a:pt x="312" y="209"/>
                  <a:pt x="312" y="209"/>
                  <a:pt x="312" y="209"/>
                </a:cubicBezTo>
                <a:cubicBezTo>
                  <a:pt x="312" y="209"/>
                  <a:pt x="312" y="209"/>
                  <a:pt x="312" y="209"/>
                </a:cubicBezTo>
                <a:cubicBezTo>
                  <a:pt x="312" y="209"/>
                  <a:pt x="312" y="209"/>
                  <a:pt x="312" y="209"/>
                </a:cubicBezTo>
                <a:cubicBezTo>
                  <a:pt x="312" y="210"/>
                  <a:pt x="312" y="210"/>
                  <a:pt x="312" y="210"/>
                </a:cubicBezTo>
                <a:cubicBezTo>
                  <a:pt x="312" y="210"/>
                  <a:pt x="312" y="210"/>
                  <a:pt x="312" y="210"/>
                </a:cubicBezTo>
                <a:cubicBezTo>
                  <a:pt x="311" y="210"/>
                  <a:pt x="311" y="210"/>
                  <a:pt x="311" y="210"/>
                </a:cubicBezTo>
                <a:cubicBezTo>
                  <a:pt x="311" y="210"/>
                  <a:pt x="311" y="210"/>
                  <a:pt x="311" y="210"/>
                </a:cubicBezTo>
                <a:cubicBezTo>
                  <a:pt x="310" y="209"/>
                  <a:pt x="310" y="209"/>
                  <a:pt x="310" y="209"/>
                </a:cubicBezTo>
                <a:cubicBezTo>
                  <a:pt x="310" y="209"/>
                  <a:pt x="310" y="209"/>
                  <a:pt x="310" y="209"/>
                </a:cubicBezTo>
                <a:cubicBezTo>
                  <a:pt x="310" y="209"/>
                  <a:pt x="310" y="209"/>
                  <a:pt x="310" y="209"/>
                </a:cubicBezTo>
                <a:cubicBezTo>
                  <a:pt x="310" y="209"/>
                  <a:pt x="310" y="209"/>
                  <a:pt x="310" y="209"/>
                </a:cubicBezTo>
                <a:cubicBezTo>
                  <a:pt x="310" y="210"/>
                  <a:pt x="310" y="210"/>
                  <a:pt x="310" y="210"/>
                </a:cubicBezTo>
                <a:cubicBezTo>
                  <a:pt x="310" y="210"/>
                  <a:pt x="310" y="210"/>
                  <a:pt x="310" y="210"/>
                </a:cubicBezTo>
                <a:cubicBezTo>
                  <a:pt x="310" y="211"/>
                  <a:pt x="310" y="211"/>
                  <a:pt x="310" y="211"/>
                </a:cubicBezTo>
                <a:cubicBezTo>
                  <a:pt x="310" y="211"/>
                  <a:pt x="310" y="211"/>
                  <a:pt x="310" y="211"/>
                </a:cubicBezTo>
                <a:cubicBezTo>
                  <a:pt x="311" y="211"/>
                  <a:pt x="311" y="211"/>
                  <a:pt x="311" y="211"/>
                </a:cubicBezTo>
                <a:cubicBezTo>
                  <a:pt x="311" y="211"/>
                  <a:pt x="311" y="211"/>
                  <a:pt x="311" y="211"/>
                </a:cubicBezTo>
                <a:cubicBezTo>
                  <a:pt x="312" y="211"/>
                  <a:pt x="312" y="211"/>
                  <a:pt x="312" y="211"/>
                </a:cubicBezTo>
                <a:cubicBezTo>
                  <a:pt x="312" y="211"/>
                  <a:pt x="312" y="211"/>
                  <a:pt x="312" y="211"/>
                </a:cubicBezTo>
                <a:cubicBezTo>
                  <a:pt x="312" y="211"/>
                  <a:pt x="312" y="211"/>
                  <a:pt x="312" y="211"/>
                </a:cubicBezTo>
                <a:cubicBezTo>
                  <a:pt x="312" y="212"/>
                  <a:pt x="312" y="212"/>
                  <a:pt x="312" y="212"/>
                </a:cubicBezTo>
                <a:cubicBezTo>
                  <a:pt x="312" y="212"/>
                  <a:pt x="312" y="212"/>
                  <a:pt x="312" y="212"/>
                </a:cubicBezTo>
                <a:cubicBezTo>
                  <a:pt x="312" y="212"/>
                  <a:pt x="312" y="212"/>
                  <a:pt x="312" y="212"/>
                </a:cubicBezTo>
                <a:cubicBezTo>
                  <a:pt x="312" y="212"/>
                  <a:pt x="312" y="212"/>
                  <a:pt x="312" y="212"/>
                </a:cubicBezTo>
                <a:cubicBezTo>
                  <a:pt x="311" y="212"/>
                  <a:pt x="311" y="212"/>
                  <a:pt x="311" y="212"/>
                </a:cubicBezTo>
                <a:cubicBezTo>
                  <a:pt x="311" y="212"/>
                  <a:pt x="311" y="212"/>
                  <a:pt x="311" y="212"/>
                </a:cubicBezTo>
                <a:cubicBezTo>
                  <a:pt x="311" y="212"/>
                  <a:pt x="311" y="212"/>
                  <a:pt x="311" y="212"/>
                </a:cubicBezTo>
                <a:cubicBezTo>
                  <a:pt x="310" y="212"/>
                  <a:pt x="310" y="212"/>
                  <a:pt x="310" y="212"/>
                </a:cubicBezTo>
                <a:cubicBezTo>
                  <a:pt x="310" y="211"/>
                  <a:pt x="310" y="211"/>
                  <a:pt x="310" y="211"/>
                </a:cubicBezTo>
                <a:cubicBezTo>
                  <a:pt x="310" y="211"/>
                  <a:pt x="310" y="211"/>
                  <a:pt x="310" y="211"/>
                </a:cubicBezTo>
                <a:cubicBezTo>
                  <a:pt x="309" y="211"/>
                  <a:pt x="309" y="211"/>
                  <a:pt x="309" y="211"/>
                </a:cubicBezTo>
                <a:cubicBezTo>
                  <a:pt x="309" y="211"/>
                  <a:pt x="309" y="211"/>
                  <a:pt x="309" y="211"/>
                </a:cubicBezTo>
                <a:cubicBezTo>
                  <a:pt x="309" y="211"/>
                  <a:pt x="309" y="211"/>
                  <a:pt x="309" y="211"/>
                </a:cubicBezTo>
                <a:cubicBezTo>
                  <a:pt x="308" y="211"/>
                  <a:pt x="308" y="211"/>
                  <a:pt x="308" y="211"/>
                </a:cubicBezTo>
                <a:cubicBezTo>
                  <a:pt x="308" y="211"/>
                  <a:pt x="308" y="211"/>
                  <a:pt x="308" y="211"/>
                </a:cubicBezTo>
                <a:cubicBezTo>
                  <a:pt x="308" y="213"/>
                  <a:pt x="308" y="213"/>
                  <a:pt x="308" y="213"/>
                </a:cubicBezTo>
                <a:cubicBezTo>
                  <a:pt x="307" y="213"/>
                  <a:pt x="307" y="213"/>
                  <a:pt x="307" y="213"/>
                </a:cubicBezTo>
                <a:cubicBezTo>
                  <a:pt x="308" y="213"/>
                  <a:pt x="308" y="213"/>
                  <a:pt x="308" y="213"/>
                </a:cubicBezTo>
                <a:cubicBezTo>
                  <a:pt x="308" y="213"/>
                  <a:pt x="308" y="213"/>
                  <a:pt x="308" y="213"/>
                </a:cubicBezTo>
                <a:cubicBezTo>
                  <a:pt x="308" y="213"/>
                  <a:pt x="308" y="213"/>
                  <a:pt x="308"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3"/>
                  <a:pt x="309" y="213"/>
                  <a:pt x="309" y="213"/>
                </a:cubicBezTo>
                <a:cubicBezTo>
                  <a:pt x="309" y="214"/>
                  <a:pt x="309" y="214"/>
                  <a:pt x="309" y="214"/>
                </a:cubicBezTo>
                <a:cubicBezTo>
                  <a:pt x="309" y="214"/>
                  <a:pt x="309" y="214"/>
                  <a:pt x="309" y="214"/>
                </a:cubicBezTo>
                <a:cubicBezTo>
                  <a:pt x="309" y="215"/>
                  <a:pt x="309" y="215"/>
                  <a:pt x="309" y="215"/>
                </a:cubicBezTo>
                <a:cubicBezTo>
                  <a:pt x="310" y="215"/>
                  <a:pt x="310" y="215"/>
                  <a:pt x="310" y="215"/>
                </a:cubicBezTo>
                <a:cubicBezTo>
                  <a:pt x="310" y="215"/>
                  <a:pt x="310" y="215"/>
                  <a:pt x="310" y="215"/>
                </a:cubicBezTo>
                <a:cubicBezTo>
                  <a:pt x="311" y="216"/>
                  <a:pt x="311" y="216"/>
                  <a:pt x="311" y="216"/>
                </a:cubicBezTo>
                <a:cubicBezTo>
                  <a:pt x="311" y="217"/>
                  <a:pt x="311" y="217"/>
                  <a:pt x="311" y="217"/>
                </a:cubicBezTo>
                <a:cubicBezTo>
                  <a:pt x="311" y="217"/>
                  <a:pt x="311" y="217"/>
                  <a:pt x="311" y="217"/>
                </a:cubicBezTo>
                <a:cubicBezTo>
                  <a:pt x="311" y="217"/>
                  <a:pt x="311" y="217"/>
                  <a:pt x="311" y="217"/>
                </a:cubicBezTo>
                <a:cubicBezTo>
                  <a:pt x="311" y="217"/>
                  <a:pt x="311" y="217"/>
                  <a:pt x="311" y="217"/>
                </a:cubicBezTo>
                <a:cubicBezTo>
                  <a:pt x="310" y="235"/>
                  <a:pt x="310" y="235"/>
                  <a:pt x="310" y="235"/>
                </a:cubicBezTo>
                <a:cubicBezTo>
                  <a:pt x="308" y="235"/>
                  <a:pt x="308" y="235"/>
                  <a:pt x="308" y="235"/>
                </a:cubicBezTo>
                <a:cubicBezTo>
                  <a:pt x="308" y="215"/>
                  <a:pt x="308" y="215"/>
                  <a:pt x="308" y="215"/>
                </a:cubicBezTo>
                <a:cubicBezTo>
                  <a:pt x="304" y="215"/>
                  <a:pt x="304" y="215"/>
                  <a:pt x="304" y="215"/>
                </a:cubicBezTo>
                <a:cubicBezTo>
                  <a:pt x="303" y="215"/>
                  <a:pt x="303" y="215"/>
                  <a:pt x="303" y="215"/>
                </a:cubicBezTo>
                <a:cubicBezTo>
                  <a:pt x="303" y="213"/>
                  <a:pt x="303" y="213"/>
                  <a:pt x="303" y="213"/>
                </a:cubicBezTo>
                <a:cubicBezTo>
                  <a:pt x="300" y="213"/>
                  <a:pt x="300" y="213"/>
                  <a:pt x="300" y="213"/>
                </a:cubicBezTo>
                <a:cubicBezTo>
                  <a:pt x="300" y="204"/>
                  <a:pt x="300" y="204"/>
                  <a:pt x="300" y="204"/>
                </a:cubicBezTo>
                <a:cubicBezTo>
                  <a:pt x="298" y="204"/>
                  <a:pt x="298" y="204"/>
                  <a:pt x="298" y="204"/>
                </a:cubicBezTo>
                <a:cubicBezTo>
                  <a:pt x="298" y="213"/>
                  <a:pt x="298" y="213"/>
                  <a:pt x="298" y="213"/>
                </a:cubicBezTo>
                <a:cubicBezTo>
                  <a:pt x="297" y="213"/>
                  <a:pt x="297" y="213"/>
                  <a:pt x="297" y="213"/>
                </a:cubicBezTo>
                <a:cubicBezTo>
                  <a:pt x="295" y="213"/>
                  <a:pt x="295" y="213"/>
                  <a:pt x="295" y="213"/>
                </a:cubicBezTo>
                <a:cubicBezTo>
                  <a:pt x="295" y="214"/>
                  <a:pt x="295" y="214"/>
                  <a:pt x="295" y="214"/>
                </a:cubicBezTo>
                <a:cubicBezTo>
                  <a:pt x="292" y="214"/>
                  <a:pt x="292" y="214"/>
                  <a:pt x="292" y="214"/>
                </a:cubicBezTo>
                <a:cubicBezTo>
                  <a:pt x="291" y="213"/>
                  <a:pt x="291" y="213"/>
                  <a:pt x="291" y="213"/>
                </a:cubicBezTo>
                <a:cubicBezTo>
                  <a:pt x="291" y="213"/>
                  <a:pt x="291" y="213"/>
                  <a:pt x="291" y="213"/>
                </a:cubicBezTo>
                <a:cubicBezTo>
                  <a:pt x="291" y="213"/>
                  <a:pt x="291" y="213"/>
                  <a:pt x="291" y="213"/>
                </a:cubicBezTo>
                <a:cubicBezTo>
                  <a:pt x="290" y="213"/>
                  <a:pt x="290" y="213"/>
                  <a:pt x="290" y="213"/>
                </a:cubicBezTo>
                <a:cubicBezTo>
                  <a:pt x="288" y="213"/>
                  <a:pt x="288" y="213"/>
                  <a:pt x="288" y="213"/>
                </a:cubicBezTo>
                <a:cubicBezTo>
                  <a:pt x="288" y="206"/>
                  <a:pt x="288" y="206"/>
                  <a:pt x="288" y="206"/>
                </a:cubicBezTo>
                <a:cubicBezTo>
                  <a:pt x="287" y="206"/>
                  <a:pt x="287" y="206"/>
                  <a:pt x="287" y="206"/>
                </a:cubicBezTo>
                <a:cubicBezTo>
                  <a:pt x="287" y="213"/>
                  <a:pt x="287" y="213"/>
                  <a:pt x="287" y="213"/>
                </a:cubicBezTo>
                <a:cubicBezTo>
                  <a:pt x="273" y="213"/>
                  <a:pt x="273" y="213"/>
                  <a:pt x="273" y="213"/>
                </a:cubicBezTo>
                <a:cubicBezTo>
                  <a:pt x="258" y="208"/>
                  <a:pt x="258" y="208"/>
                  <a:pt x="258" y="208"/>
                </a:cubicBezTo>
                <a:cubicBezTo>
                  <a:pt x="241" y="208"/>
                  <a:pt x="241" y="208"/>
                  <a:pt x="241" y="208"/>
                </a:cubicBezTo>
                <a:cubicBezTo>
                  <a:pt x="241" y="203"/>
                  <a:pt x="241" y="203"/>
                  <a:pt x="241" y="203"/>
                </a:cubicBezTo>
                <a:cubicBezTo>
                  <a:pt x="241" y="200"/>
                  <a:pt x="241" y="200"/>
                  <a:pt x="241" y="200"/>
                </a:cubicBezTo>
                <a:cubicBezTo>
                  <a:pt x="240" y="199"/>
                  <a:pt x="240" y="199"/>
                  <a:pt x="240" y="199"/>
                </a:cubicBezTo>
                <a:cubicBezTo>
                  <a:pt x="239" y="199"/>
                  <a:pt x="239" y="199"/>
                  <a:pt x="239" y="199"/>
                </a:cubicBezTo>
                <a:cubicBezTo>
                  <a:pt x="237" y="198"/>
                  <a:pt x="237" y="198"/>
                  <a:pt x="237" y="198"/>
                </a:cubicBezTo>
                <a:cubicBezTo>
                  <a:pt x="237" y="198"/>
                  <a:pt x="237" y="198"/>
                  <a:pt x="237" y="198"/>
                </a:cubicBezTo>
                <a:cubicBezTo>
                  <a:pt x="232" y="196"/>
                  <a:pt x="232" y="196"/>
                  <a:pt x="232" y="196"/>
                </a:cubicBezTo>
                <a:cubicBezTo>
                  <a:pt x="228" y="195"/>
                  <a:pt x="228" y="195"/>
                  <a:pt x="228" y="195"/>
                </a:cubicBezTo>
                <a:cubicBezTo>
                  <a:pt x="228" y="191"/>
                  <a:pt x="228" y="191"/>
                  <a:pt x="228" y="191"/>
                </a:cubicBezTo>
                <a:cubicBezTo>
                  <a:pt x="228" y="191"/>
                  <a:pt x="228" y="191"/>
                  <a:pt x="228" y="191"/>
                </a:cubicBezTo>
                <a:cubicBezTo>
                  <a:pt x="224" y="190"/>
                  <a:pt x="224" y="190"/>
                  <a:pt x="224" y="190"/>
                </a:cubicBezTo>
                <a:cubicBezTo>
                  <a:pt x="224" y="190"/>
                  <a:pt x="224" y="190"/>
                  <a:pt x="224" y="190"/>
                </a:cubicBezTo>
                <a:cubicBezTo>
                  <a:pt x="223" y="190"/>
                  <a:pt x="223" y="190"/>
                  <a:pt x="223" y="190"/>
                </a:cubicBezTo>
                <a:cubicBezTo>
                  <a:pt x="222" y="190"/>
                  <a:pt x="222" y="190"/>
                  <a:pt x="222" y="190"/>
                </a:cubicBezTo>
                <a:cubicBezTo>
                  <a:pt x="222" y="190"/>
                  <a:pt x="222" y="190"/>
                  <a:pt x="222" y="190"/>
                </a:cubicBezTo>
                <a:cubicBezTo>
                  <a:pt x="218" y="191"/>
                  <a:pt x="218" y="191"/>
                  <a:pt x="218" y="191"/>
                </a:cubicBezTo>
                <a:cubicBezTo>
                  <a:pt x="218" y="191"/>
                  <a:pt x="218" y="191"/>
                  <a:pt x="218" y="191"/>
                </a:cubicBezTo>
                <a:cubicBezTo>
                  <a:pt x="218" y="195"/>
                  <a:pt x="218" y="195"/>
                  <a:pt x="218" y="195"/>
                </a:cubicBezTo>
                <a:cubicBezTo>
                  <a:pt x="214" y="196"/>
                  <a:pt x="214" y="196"/>
                  <a:pt x="214" y="196"/>
                </a:cubicBezTo>
                <a:cubicBezTo>
                  <a:pt x="209" y="197"/>
                  <a:pt x="209" y="197"/>
                  <a:pt x="209" y="197"/>
                </a:cubicBezTo>
                <a:cubicBezTo>
                  <a:pt x="209" y="198"/>
                  <a:pt x="209" y="198"/>
                  <a:pt x="209" y="198"/>
                </a:cubicBezTo>
                <a:cubicBezTo>
                  <a:pt x="207" y="199"/>
                  <a:pt x="207" y="199"/>
                  <a:pt x="207" y="199"/>
                </a:cubicBezTo>
                <a:cubicBezTo>
                  <a:pt x="207" y="197"/>
                  <a:pt x="207" y="197"/>
                  <a:pt x="207" y="197"/>
                </a:cubicBezTo>
                <a:cubicBezTo>
                  <a:pt x="207" y="197"/>
                  <a:pt x="207" y="197"/>
                  <a:pt x="207" y="197"/>
                </a:cubicBezTo>
                <a:cubicBezTo>
                  <a:pt x="207" y="193"/>
                  <a:pt x="207" y="193"/>
                  <a:pt x="207" y="193"/>
                </a:cubicBezTo>
                <a:cubicBezTo>
                  <a:pt x="207" y="192"/>
                  <a:pt x="207" y="192"/>
                  <a:pt x="207" y="192"/>
                </a:cubicBezTo>
                <a:cubicBezTo>
                  <a:pt x="207" y="197"/>
                  <a:pt x="207" y="197"/>
                  <a:pt x="207" y="197"/>
                </a:cubicBezTo>
                <a:cubicBezTo>
                  <a:pt x="206" y="185"/>
                  <a:pt x="206" y="185"/>
                  <a:pt x="206" y="185"/>
                </a:cubicBezTo>
                <a:cubicBezTo>
                  <a:pt x="205" y="185"/>
                  <a:pt x="205" y="185"/>
                  <a:pt x="205" y="185"/>
                </a:cubicBezTo>
                <a:cubicBezTo>
                  <a:pt x="205" y="174"/>
                  <a:pt x="205" y="174"/>
                  <a:pt x="205" y="174"/>
                </a:cubicBezTo>
                <a:cubicBezTo>
                  <a:pt x="205" y="173"/>
                  <a:pt x="205" y="173"/>
                  <a:pt x="205" y="173"/>
                </a:cubicBezTo>
                <a:cubicBezTo>
                  <a:pt x="205" y="185"/>
                  <a:pt x="205" y="185"/>
                  <a:pt x="205" y="185"/>
                </a:cubicBezTo>
                <a:cubicBezTo>
                  <a:pt x="203" y="185"/>
                  <a:pt x="203" y="185"/>
                  <a:pt x="203" y="185"/>
                </a:cubicBezTo>
                <a:cubicBezTo>
                  <a:pt x="203" y="186"/>
                  <a:pt x="203" y="186"/>
                  <a:pt x="203" y="186"/>
                </a:cubicBezTo>
                <a:cubicBezTo>
                  <a:pt x="172" y="186"/>
                  <a:pt x="172" y="186"/>
                  <a:pt x="172" y="186"/>
                </a:cubicBezTo>
                <a:cubicBezTo>
                  <a:pt x="172" y="185"/>
                  <a:pt x="172" y="185"/>
                  <a:pt x="172" y="185"/>
                </a:cubicBezTo>
                <a:cubicBezTo>
                  <a:pt x="168" y="185"/>
                  <a:pt x="168" y="185"/>
                  <a:pt x="168" y="185"/>
                </a:cubicBezTo>
                <a:cubicBezTo>
                  <a:pt x="166" y="190"/>
                  <a:pt x="166" y="190"/>
                  <a:pt x="166" y="190"/>
                </a:cubicBezTo>
                <a:cubicBezTo>
                  <a:pt x="165" y="185"/>
                  <a:pt x="165" y="185"/>
                  <a:pt x="165" y="185"/>
                </a:cubicBezTo>
                <a:cubicBezTo>
                  <a:pt x="164" y="193"/>
                  <a:pt x="164" y="193"/>
                  <a:pt x="164" y="193"/>
                </a:cubicBezTo>
                <a:cubicBezTo>
                  <a:pt x="163" y="193"/>
                  <a:pt x="163" y="193"/>
                  <a:pt x="163" y="193"/>
                </a:cubicBezTo>
                <a:cubicBezTo>
                  <a:pt x="163" y="193"/>
                  <a:pt x="163" y="193"/>
                  <a:pt x="163" y="193"/>
                </a:cubicBezTo>
                <a:cubicBezTo>
                  <a:pt x="163" y="194"/>
                  <a:pt x="163" y="194"/>
                  <a:pt x="163" y="194"/>
                </a:cubicBezTo>
                <a:cubicBezTo>
                  <a:pt x="160" y="192"/>
                  <a:pt x="160" y="192"/>
                  <a:pt x="160" y="192"/>
                </a:cubicBezTo>
                <a:cubicBezTo>
                  <a:pt x="160" y="192"/>
                  <a:pt x="160" y="192"/>
                  <a:pt x="160" y="192"/>
                </a:cubicBezTo>
                <a:cubicBezTo>
                  <a:pt x="160" y="192"/>
                  <a:pt x="160" y="192"/>
                  <a:pt x="160" y="192"/>
                </a:cubicBezTo>
                <a:cubicBezTo>
                  <a:pt x="159" y="191"/>
                  <a:pt x="159" y="191"/>
                  <a:pt x="159" y="191"/>
                </a:cubicBezTo>
                <a:cubicBezTo>
                  <a:pt x="159" y="192"/>
                  <a:pt x="159" y="192"/>
                  <a:pt x="159" y="192"/>
                </a:cubicBezTo>
                <a:cubicBezTo>
                  <a:pt x="156" y="190"/>
                  <a:pt x="156" y="190"/>
                  <a:pt x="156" y="190"/>
                </a:cubicBezTo>
                <a:cubicBezTo>
                  <a:pt x="156" y="190"/>
                  <a:pt x="156" y="190"/>
                  <a:pt x="156" y="190"/>
                </a:cubicBezTo>
                <a:cubicBezTo>
                  <a:pt x="156" y="190"/>
                  <a:pt x="156" y="190"/>
                  <a:pt x="156" y="190"/>
                </a:cubicBezTo>
                <a:cubicBezTo>
                  <a:pt x="155" y="189"/>
                  <a:pt x="155" y="189"/>
                  <a:pt x="155" y="189"/>
                </a:cubicBezTo>
                <a:cubicBezTo>
                  <a:pt x="155" y="190"/>
                  <a:pt x="155" y="190"/>
                  <a:pt x="155" y="190"/>
                </a:cubicBezTo>
                <a:cubicBezTo>
                  <a:pt x="152" y="188"/>
                  <a:pt x="152" y="188"/>
                  <a:pt x="152" y="188"/>
                </a:cubicBezTo>
                <a:cubicBezTo>
                  <a:pt x="152" y="188"/>
                  <a:pt x="152" y="188"/>
                  <a:pt x="152" y="188"/>
                </a:cubicBezTo>
                <a:cubicBezTo>
                  <a:pt x="152" y="188"/>
                  <a:pt x="152" y="188"/>
                  <a:pt x="152" y="188"/>
                </a:cubicBezTo>
                <a:cubicBezTo>
                  <a:pt x="151" y="187"/>
                  <a:pt x="151" y="187"/>
                  <a:pt x="151" y="187"/>
                </a:cubicBezTo>
                <a:cubicBezTo>
                  <a:pt x="151" y="188"/>
                  <a:pt x="151" y="188"/>
                  <a:pt x="151" y="188"/>
                </a:cubicBezTo>
                <a:cubicBezTo>
                  <a:pt x="148" y="186"/>
                  <a:pt x="148" y="186"/>
                  <a:pt x="148" y="186"/>
                </a:cubicBezTo>
                <a:cubicBezTo>
                  <a:pt x="148" y="186"/>
                  <a:pt x="148" y="186"/>
                  <a:pt x="148" y="186"/>
                </a:cubicBezTo>
                <a:cubicBezTo>
                  <a:pt x="148" y="186"/>
                  <a:pt x="148" y="186"/>
                  <a:pt x="148" y="186"/>
                </a:cubicBezTo>
                <a:cubicBezTo>
                  <a:pt x="147" y="186"/>
                  <a:pt x="147" y="186"/>
                  <a:pt x="147" y="186"/>
                </a:cubicBezTo>
                <a:cubicBezTo>
                  <a:pt x="147" y="186"/>
                  <a:pt x="147" y="186"/>
                  <a:pt x="147" y="186"/>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4"/>
                  <a:pt x="144" y="184"/>
                  <a:pt x="144" y="184"/>
                </a:cubicBezTo>
                <a:cubicBezTo>
                  <a:pt x="144" y="181"/>
                  <a:pt x="144" y="181"/>
                  <a:pt x="144" y="181"/>
                </a:cubicBezTo>
                <a:cubicBezTo>
                  <a:pt x="144" y="181"/>
                  <a:pt x="144" y="181"/>
                  <a:pt x="144" y="181"/>
                </a:cubicBezTo>
                <a:cubicBezTo>
                  <a:pt x="144" y="181"/>
                  <a:pt x="144" y="181"/>
                  <a:pt x="144" y="181"/>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5" y="180"/>
                  <a:pt x="145" y="180"/>
                  <a:pt x="145" y="180"/>
                </a:cubicBezTo>
                <a:cubicBezTo>
                  <a:pt x="144" y="179"/>
                  <a:pt x="144" y="179"/>
                  <a:pt x="144" y="179"/>
                </a:cubicBezTo>
                <a:cubicBezTo>
                  <a:pt x="133" y="171"/>
                  <a:pt x="133" y="171"/>
                  <a:pt x="133" y="171"/>
                </a:cubicBezTo>
                <a:cubicBezTo>
                  <a:pt x="133" y="170"/>
                  <a:pt x="133" y="170"/>
                  <a:pt x="133" y="170"/>
                </a:cubicBezTo>
                <a:cubicBezTo>
                  <a:pt x="134" y="171"/>
                  <a:pt x="134" y="171"/>
                  <a:pt x="134" y="171"/>
                </a:cubicBezTo>
                <a:cubicBezTo>
                  <a:pt x="134" y="171"/>
                  <a:pt x="134" y="171"/>
                  <a:pt x="134" y="171"/>
                </a:cubicBezTo>
                <a:cubicBezTo>
                  <a:pt x="134" y="170"/>
                  <a:pt x="134" y="170"/>
                  <a:pt x="134" y="170"/>
                </a:cubicBezTo>
                <a:cubicBezTo>
                  <a:pt x="134" y="170"/>
                  <a:pt x="134" y="170"/>
                  <a:pt x="134" y="170"/>
                </a:cubicBezTo>
                <a:cubicBezTo>
                  <a:pt x="136" y="167"/>
                  <a:pt x="136" y="167"/>
                  <a:pt x="136" y="167"/>
                </a:cubicBezTo>
                <a:cubicBezTo>
                  <a:pt x="137" y="167"/>
                  <a:pt x="137" y="167"/>
                  <a:pt x="137" y="167"/>
                </a:cubicBezTo>
                <a:cubicBezTo>
                  <a:pt x="137" y="167"/>
                  <a:pt x="137" y="167"/>
                  <a:pt x="137" y="167"/>
                </a:cubicBezTo>
                <a:cubicBezTo>
                  <a:pt x="137" y="167"/>
                  <a:pt x="137" y="167"/>
                  <a:pt x="137" y="167"/>
                </a:cubicBezTo>
                <a:cubicBezTo>
                  <a:pt x="137" y="167"/>
                  <a:pt x="137" y="167"/>
                  <a:pt x="137" y="167"/>
                </a:cubicBezTo>
                <a:cubicBezTo>
                  <a:pt x="139" y="164"/>
                  <a:pt x="139" y="164"/>
                  <a:pt x="139" y="164"/>
                </a:cubicBezTo>
                <a:cubicBezTo>
                  <a:pt x="140" y="164"/>
                  <a:pt x="140" y="164"/>
                  <a:pt x="140" y="164"/>
                </a:cubicBezTo>
                <a:cubicBezTo>
                  <a:pt x="140" y="163"/>
                  <a:pt x="140" y="163"/>
                  <a:pt x="140" y="163"/>
                </a:cubicBezTo>
                <a:cubicBezTo>
                  <a:pt x="140" y="163"/>
                  <a:pt x="140" y="163"/>
                  <a:pt x="140" y="163"/>
                </a:cubicBezTo>
                <a:cubicBezTo>
                  <a:pt x="140" y="163"/>
                  <a:pt x="140" y="163"/>
                  <a:pt x="140" y="163"/>
                </a:cubicBezTo>
                <a:cubicBezTo>
                  <a:pt x="142" y="160"/>
                  <a:pt x="142" y="160"/>
                  <a:pt x="142" y="160"/>
                </a:cubicBezTo>
                <a:cubicBezTo>
                  <a:pt x="142" y="161"/>
                  <a:pt x="142" y="161"/>
                  <a:pt x="142" y="161"/>
                </a:cubicBezTo>
                <a:cubicBezTo>
                  <a:pt x="143" y="160"/>
                  <a:pt x="143" y="160"/>
                  <a:pt x="143" y="160"/>
                </a:cubicBezTo>
                <a:cubicBezTo>
                  <a:pt x="143" y="160"/>
                  <a:pt x="143" y="160"/>
                  <a:pt x="143" y="160"/>
                </a:cubicBezTo>
                <a:cubicBezTo>
                  <a:pt x="143" y="160"/>
                  <a:pt x="143" y="160"/>
                  <a:pt x="143" y="160"/>
                </a:cubicBezTo>
                <a:cubicBezTo>
                  <a:pt x="142" y="160"/>
                  <a:pt x="142" y="160"/>
                  <a:pt x="142" y="160"/>
                </a:cubicBezTo>
                <a:cubicBezTo>
                  <a:pt x="145" y="157"/>
                  <a:pt x="145" y="157"/>
                  <a:pt x="145" y="157"/>
                </a:cubicBezTo>
                <a:cubicBezTo>
                  <a:pt x="145" y="157"/>
                  <a:pt x="145" y="157"/>
                  <a:pt x="145" y="157"/>
                </a:cubicBezTo>
                <a:cubicBezTo>
                  <a:pt x="145" y="157"/>
                  <a:pt x="145" y="157"/>
                  <a:pt x="145" y="157"/>
                </a:cubicBezTo>
                <a:cubicBezTo>
                  <a:pt x="146" y="157"/>
                  <a:pt x="146" y="157"/>
                  <a:pt x="146" y="157"/>
                </a:cubicBezTo>
                <a:cubicBezTo>
                  <a:pt x="145" y="156"/>
                  <a:pt x="145" y="156"/>
                  <a:pt x="145" y="156"/>
                </a:cubicBezTo>
                <a:cubicBezTo>
                  <a:pt x="148" y="153"/>
                  <a:pt x="148" y="153"/>
                  <a:pt x="148" y="153"/>
                </a:cubicBezTo>
                <a:cubicBezTo>
                  <a:pt x="148" y="154"/>
                  <a:pt x="148" y="154"/>
                  <a:pt x="148" y="154"/>
                </a:cubicBezTo>
                <a:cubicBezTo>
                  <a:pt x="148" y="154"/>
                  <a:pt x="148" y="154"/>
                  <a:pt x="148" y="154"/>
                </a:cubicBezTo>
                <a:cubicBezTo>
                  <a:pt x="149" y="153"/>
                  <a:pt x="149" y="153"/>
                  <a:pt x="149" y="153"/>
                </a:cubicBezTo>
                <a:cubicBezTo>
                  <a:pt x="148" y="153"/>
                  <a:pt x="148" y="153"/>
                  <a:pt x="148" y="153"/>
                </a:cubicBezTo>
                <a:cubicBezTo>
                  <a:pt x="151" y="150"/>
                  <a:pt x="151" y="150"/>
                  <a:pt x="151" y="150"/>
                </a:cubicBezTo>
                <a:cubicBezTo>
                  <a:pt x="151" y="150"/>
                  <a:pt x="151" y="150"/>
                  <a:pt x="151" y="150"/>
                </a:cubicBezTo>
                <a:cubicBezTo>
                  <a:pt x="151" y="150"/>
                  <a:pt x="151" y="150"/>
                  <a:pt x="151" y="150"/>
                </a:cubicBezTo>
                <a:cubicBezTo>
                  <a:pt x="152" y="150"/>
                  <a:pt x="152" y="150"/>
                  <a:pt x="152" y="150"/>
                </a:cubicBezTo>
                <a:cubicBezTo>
                  <a:pt x="151" y="149"/>
                  <a:pt x="151" y="149"/>
                  <a:pt x="151" y="149"/>
                </a:cubicBezTo>
                <a:cubicBezTo>
                  <a:pt x="154" y="147"/>
                  <a:pt x="154" y="147"/>
                  <a:pt x="154" y="147"/>
                </a:cubicBezTo>
                <a:cubicBezTo>
                  <a:pt x="154" y="147"/>
                  <a:pt x="154" y="147"/>
                  <a:pt x="154" y="147"/>
                </a:cubicBezTo>
                <a:cubicBezTo>
                  <a:pt x="154" y="147"/>
                  <a:pt x="154" y="147"/>
                  <a:pt x="154" y="147"/>
                </a:cubicBezTo>
                <a:cubicBezTo>
                  <a:pt x="154" y="147"/>
                  <a:pt x="154" y="147"/>
                  <a:pt x="154" y="147"/>
                </a:cubicBezTo>
                <a:cubicBezTo>
                  <a:pt x="144" y="140"/>
                  <a:pt x="144" y="140"/>
                  <a:pt x="144" y="140"/>
                </a:cubicBezTo>
                <a:cubicBezTo>
                  <a:pt x="144" y="140"/>
                  <a:pt x="144" y="140"/>
                  <a:pt x="144" y="140"/>
                </a:cubicBezTo>
                <a:cubicBezTo>
                  <a:pt x="144" y="140"/>
                  <a:pt x="144" y="140"/>
                  <a:pt x="144" y="140"/>
                </a:cubicBezTo>
                <a:cubicBezTo>
                  <a:pt x="144" y="140"/>
                  <a:pt x="144" y="140"/>
                  <a:pt x="144" y="140"/>
                </a:cubicBezTo>
                <a:cubicBezTo>
                  <a:pt x="142" y="144"/>
                  <a:pt x="142" y="144"/>
                  <a:pt x="142" y="144"/>
                </a:cubicBezTo>
                <a:cubicBezTo>
                  <a:pt x="142" y="143"/>
                  <a:pt x="142" y="143"/>
                  <a:pt x="142" y="143"/>
                </a:cubicBezTo>
                <a:cubicBezTo>
                  <a:pt x="142" y="144"/>
                  <a:pt x="142" y="144"/>
                  <a:pt x="142" y="144"/>
                </a:cubicBezTo>
                <a:cubicBezTo>
                  <a:pt x="142" y="144"/>
                  <a:pt x="142" y="144"/>
                  <a:pt x="142" y="144"/>
                </a:cubicBezTo>
                <a:cubicBezTo>
                  <a:pt x="142" y="144"/>
                  <a:pt x="142" y="144"/>
                  <a:pt x="142" y="144"/>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8" y="152"/>
                  <a:pt x="138" y="152"/>
                  <a:pt x="138" y="152"/>
                </a:cubicBezTo>
                <a:cubicBezTo>
                  <a:pt x="138" y="152"/>
                  <a:pt x="138" y="152"/>
                  <a:pt x="138" y="152"/>
                </a:cubicBezTo>
                <a:cubicBezTo>
                  <a:pt x="138" y="152"/>
                  <a:pt x="138" y="152"/>
                  <a:pt x="138" y="152"/>
                </a:cubicBezTo>
                <a:cubicBezTo>
                  <a:pt x="138" y="152"/>
                  <a:pt x="138" y="152"/>
                  <a:pt x="138" y="152"/>
                </a:cubicBezTo>
                <a:cubicBezTo>
                  <a:pt x="138" y="153"/>
                  <a:pt x="138" y="153"/>
                  <a:pt x="138" y="153"/>
                </a:cubicBezTo>
                <a:cubicBezTo>
                  <a:pt x="136" y="156"/>
                  <a:pt x="136" y="156"/>
                  <a:pt x="136" y="156"/>
                </a:cubicBezTo>
                <a:cubicBezTo>
                  <a:pt x="136" y="156"/>
                  <a:pt x="136" y="156"/>
                  <a:pt x="136" y="156"/>
                </a:cubicBezTo>
                <a:cubicBezTo>
                  <a:pt x="136" y="156"/>
                  <a:pt x="136" y="156"/>
                  <a:pt x="136" y="156"/>
                </a:cubicBezTo>
                <a:cubicBezTo>
                  <a:pt x="136" y="156"/>
                  <a:pt x="136" y="156"/>
                  <a:pt x="136" y="156"/>
                </a:cubicBezTo>
                <a:cubicBezTo>
                  <a:pt x="136" y="157"/>
                  <a:pt x="136" y="157"/>
                  <a:pt x="136" y="157"/>
                </a:cubicBezTo>
                <a:cubicBezTo>
                  <a:pt x="134" y="160"/>
                  <a:pt x="134" y="160"/>
                  <a:pt x="134" y="160"/>
                </a:cubicBezTo>
                <a:cubicBezTo>
                  <a:pt x="134" y="160"/>
                  <a:pt x="134" y="160"/>
                  <a:pt x="134" y="160"/>
                </a:cubicBezTo>
                <a:cubicBezTo>
                  <a:pt x="134" y="160"/>
                  <a:pt x="134" y="160"/>
                  <a:pt x="134" y="160"/>
                </a:cubicBezTo>
                <a:cubicBezTo>
                  <a:pt x="134" y="160"/>
                  <a:pt x="134" y="160"/>
                  <a:pt x="134" y="160"/>
                </a:cubicBezTo>
                <a:cubicBezTo>
                  <a:pt x="134" y="161"/>
                  <a:pt x="134" y="161"/>
                  <a:pt x="134" y="161"/>
                </a:cubicBezTo>
                <a:cubicBezTo>
                  <a:pt x="133" y="164"/>
                  <a:pt x="133" y="164"/>
                  <a:pt x="133" y="164"/>
                </a:cubicBezTo>
                <a:cubicBezTo>
                  <a:pt x="132" y="164"/>
                  <a:pt x="132" y="164"/>
                  <a:pt x="132" y="164"/>
                </a:cubicBezTo>
                <a:cubicBezTo>
                  <a:pt x="132" y="164"/>
                  <a:pt x="132" y="164"/>
                  <a:pt x="132" y="164"/>
                </a:cubicBezTo>
                <a:cubicBezTo>
                  <a:pt x="132" y="164"/>
                  <a:pt x="132" y="164"/>
                  <a:pt x="132" y="164"/>
                </a:cubicBezTo>
                <a:cubicBezTo>
                  <a:pt x="132" y="165"/>
                  <a:pt x="132" y="165"/>
                  <a:pt x="132" y="165"/>
                </a:cubicBezTo>
                <a:cubicBezTo>
                  <a:pt x="131" y="168"/>
                  <a:pt x="131" y="168"/>
                  <a:pt x="131" y="168"/>
                </a:cubicBezTo>
                <a:cubicBezTo>
                  <a:pt x="130" y="168"/>
                  <a:pt x="130" y="168"/>
                  <a:pt x="130" y="168"/>
                </a:cubicBezTo>
                <a:cubicBezTo>
                  <a:pt x="130" y="168"/>
                  <a:pt x="130" y="168"/>
                  <a:pt x="130" y="168"/>
                </a:cubicBezTo>
                <a:cubicBezTo>
                  <a:pt x="130" y="168"/>
                  <a:pt x="130" y="168"/>
                  <a:pt x="130" y="168"/>
                </a:cubicBezTo>
                <a:cubicBezTo>
                  <a:pt x="130" y="168"/>
                  <a:pt x="130" y="168"/>
                  <a:pt x="130" y="168"/>
                </a:cubicBezTo>
                <a:cubicBezTo>
                  <a:pt x="130" y="169"/>
                  <a:pt x="130" y="169"/>
                  <a:pt x="130" y="169"/>
                </a:cubicBezTo>
                <a:cubicBezTo>
                  <a:pt x="128" y="168"/>
                  <a:pt x="128" y="168"/>
                  <a:pt x="128" y="168"/>
                </a:cubicBezTo>
                <a:cubicBezTo>
                  <a:pt x="128" y="168"/>
                  <a:pt x="128" y="168"/>
                  <a:pt x="128" y="168"/>
                </a:cubicBezTo>
                <a:cubicBezTo>
                  <a:pt x="128" y="168"/>
                  <a:pt x="128" y="168"/>
                  <a:pt x="128" y="168"/>
                </a:cubicBezTo>
                <a:cubicBezTo>
                  <a:pt x="128" y="168"/>
                  <a:pt x="128" y="168"/>
                  <a:pt x="128"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7" y="168"/>
                  <a:pt x="127" y="168"/>
                  <a:pt x="127" y="168"/>
                </a:cubicBezTo>
                <a:cubicBezTo>
                  <a:pt x="122" y="172"/>
                  <a:pt x="122" y="172"/>
                  <a:pt x="122" y="172"/>
                </a:cubicBezTo>
                <a:cubicBezTo>
                  <a:pt x="121" y="171"/>
                  <a:pt x="121" y="171"/>
                  <a:pt x="121" y="171"/>
                </a:cubicBezTo>
                <a:cubicBezTo>
                  <a:pt x="121" y="170"/>
                  <a:pt x="121" y="170"/>
                  <a:pt x="121" y="170"/>
                </a:cubicBezTo>
                <a:cubicBezTo>
                  <a:pt x="120" y="170"/>
                  <a:pt x="120" y="170"/>
                  <a:pt x="120" y="170"/>
                </a:cubicBezTo>
                <a:cubicBezTo>
                  <a:pt x="120" y="170"/>
                  <a:pt x="120" y="170"/>
                  <a:pt x="120" y="170"/>
                </a:cubicBezTo>
                <a:cubicBezTo>
                  <a:pt x="120" y="170"/>
                  <a:pt x="120" y="170"/>
                  <a:pt x="120" y="170"/>
                </a:cubicBezTo>
                <a:cubicBezTo>
                  <a:pt x="117" y="168"/>
                  <a:pt x="117" y="168"/>
                  <a:pt x="117" y="168"/>
                </a:cubicBezTo>
                <a:cubicBezTo>
                  <a:pt x="118" y="167"/>
                  <a:pt x="118" y="167"/>
                  <a:pt x="118" y="167"/>
                </a:cubicBezTo>
                <a:cubicBezTo>
                  <a:pt x="117" y="167"/>
                  <a:pt x="117" y="167"/>
                  <a:pt x="117" y="167"/>
                </a:cubicBezTo>
                <a:cubicBezTo>
                  <a:pt x="117" y="167"/>
                  <a:pt x="117" y="167"/>
                  <a:pt x="117" y="167"/>
                </a:cubicBezTo>
                <a:cubicBezTo>
                  <a:pt x="117" y="167"/>
                  <a:pt x="117" y="167"/>
                  <a:pt x="117" y="167"/>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3" y="164"/>
                  <a:pt x="113" y="164"/>
                  <a:pt x="113" y="164"/>
                </a:cubicBezTo>
                <a:cubicBezTo>
                  <a:pt x="111" y="162"/>
                  <a:pt x="111" y="162"/>
                  <a:pt x="111" y="162"/>
                </a:cubicBezTo>
                <a:cubicBezTo>
                  <a:pt x="111" y="162"/>
                  <a:pt x="111" y="162"/>
                  <a:pt x="111" y="162"/>
                </a:cubicBezTo>
                <a:cubicBezTo>
                  <a:pt x="110" y="161"/>
                  <a:pt x="110" y="161"/>
                  <a:pt x="110" y="161"/>
                </a:cubicBezTo>
                <a:cubicBezTo>
                  <a:pt x="110" y="161"/>
                  <a:pt x="110" y="161"/>
                  <a:pt x="110" y="161"/>
                </a:cubicBezTo>
                <a:cubicBezTo>
                  <a:pt x="110" y="162"/>
                  <a:pt x="110" y="162"/>
                  <a:pt x="110" y="162"/>
                </a:cubicBezTo>
                <a:cubicBezTo>
                  <a:pt x="107" y="159"/>
                  <a:pt x="107" y="159"/>
                  <a:pt x="107" y="159"/>
                </a:cubicBezTo>
                <a:cubicBezTo>
                  <a:pt x="108" y="159"/>
                  <a:pt x="108" y="159"/>
                  <a:pt x="108" y="159"/>
                </a:cubicBezTo>
                <a:cubicBezTo>
                  <a:pt x="107" y="159"/>
                  <a:pt x="107" y="159"/>
                  <a:pt x="107" y="159"/>
                </a:cubicBezTo>
                <a:cubicBezTo>
                  <a:pt x="107" y="159"/>
                  <a:pt x="107" y="159"/>
                  <a:pt x="107" y="159"/>
                </a:cubicBezTo>
                <a:cubicBezTo>
                  <a:pt x="107" y="159"/>
                  <a:pt x="107" y="159"/>
                  <a:pt x="107" y="159"/>
                </a:cubicBezTo>
                <a:cubicBezTo>
                  <a:pt x="104" y="157"/>
                  <a:pt x="104" y="157"/>
                  <a:pt x="104" y="157"/>
                </a:cubicBezTo>
                <a:cubicBezTo>
                  <a:pt x="104" y="156"/>
                  <a:pt x="104" y="156"/>
                  <a:pt x="104" y="156"/>
                </a:cubicBezTo>
                <a:cubicBezTo>
                  <a:pt x="104" y="156"/>
                  <a:pt x="104" y="156"/>
                  <a:pt x="104" y="156"/>
                </a:cubicBezTo>
                <a:cubicBezTo>
                  <a:pt x="104" y="156"/>
                  <a:pt x="104" y="156"/>
                  <a:pt x="104" y="156"/>
                </a:cubicBezTo>
                <a:cubicBezTo>
                  <a:pt x="104" y="156"/>
                  <a:pt x="104" y="156"/>
                  <a:pt x="104" y="156"/>
                </a:cubicBezTo>
                <a:cubicBezTo>
                  <a:pt x="101" y="154"/>
                  <a:pt x="101" y="154"/>
                  <a:pt x="101" y="154"/>
                </a:cubicBezTo>
                <a:cubicBezTo>
                  <a:pt x="101" y="153"/>
                  <a:pt x="101" y="153"/>
                  <a:pt x="101" y="153"/>
                </a:cubicBezTo>
                <a:cubicBezTo>
                  <a:pt x="101" y="153"/>
                  <a:pt x="101" y="153"/>
                  <a:pt x="101" y="153"/>
                </a:cubicBezTo>
                <a:cubicBezTo>
                  <a:pt x="101" y="153"/>
                  <a:pt x="101" y="153"/>
                  <a:pt x="101" y="153"/>
                </a:cubicBezTo>
                <a:cubicBezTo>
                  <a:pt x="100" y="153"/>
                  <a:pt x="100" y="153"/>
                  <a:pt x="100" y="153"/>
                </a:cubicBezTo>
                <a:cubicBezTo>
                  <a:pt x="98" y="151"/>
                  <a:pt x="98" y="151"/>
                  <a:pt x="98" y="151"/>
                </a:cubicBezTo>
                <a:cubicBezTo>
                  <a:pt x="98" y="150"/>
                  <a:pt x="98" y="150"/>
                  <a:pt x="98" y="150"/>
                </a:cubicBezTo>
                <a:cubicBezTo>
                  <a:pt x="98" y="150"/>
                  <a:pt x="98" y="150"/>
                  <a:pt x="98" y="150"/>
                </a:cubicBezTo>
                <a:cubicBezTo>
                  <a:pt x="98" y="150"/>
                  <a:pt x="98" y="150"/>
                  <a:pt x="98" y="150"/>
                </a:cubicBezTo>
                <a:cubicBezTo>
                  <a:pt x="91" y="161"/>
                  <a:pt x="91" y="161"/>
                  <a:pt x="91" y="161"/>
                </a:cubicBezTo>
                <a:cubicBezTo>
                  <a:pt x="91" y="161"/>
                  <a:pt x="91" y="161"/>
                  <a:pt x="91" y="161"/>
                </a:cubicBezTo>
                <a:cubicBezTo>
                  <a:pt x="91" y="161"/>
                  <a:pt x="91" y="161"/>
                  <a:pt x="91" y="161"/>
                </a:cubicBezTo>
                <a:cubicBezTo>
                  <a:pt x="92" y="160"/>
                  <a:pt x="92" y="160"/>
                  <a:pt x="92" y="160"/>
                </a:cubicBezTo>
                <a:cubicBezTo>
                  <a:pt x="95" y="162"/>
                  <a:pt x="95" y="162"/>
                  <a:pt x="95" y="162"/>
                </a:cubicBezTo>
                <a:cubicBezTo>
                  <a:pt x="95" y="162"/>
                  <a:pt x="95" y="162"/>
                  <a:pt x="95" y="162"/>
                </a:cubicBezTo>
                <a:cubicBezTo>
                  <a:pt x="95" y="163"/>
                  <a:pt x="95" y="163"/>
                  <a:pt x="95" y="163"/>
                </a:cubicBezTo>
                <a:cubicBezTo>
                  <a:pt x="95" y="163"/>
                  <a:pt x="95" y="163"/>
                  <a:pt x="95" y="163"/>
                </a:cubicBezTo>
                <a:cubicBezTo>
                  <a:pt x="95" y="162"/>
                  <a:pt x="95" y="162"/>
                  <a:pt x="95" y="162"/>
                </a:cubicBezTo>
                <a:cubicBezTo>
                  <a:pt x="99" y="164"/>
                  <a:pt x="99" y="164"/>
                  <a:pt x="99" y="164"/>
                </a:cubicBezTo>
                <a:cubicBezTo>
                  <a:pt x="98" y="164"/>
                  <a:pt x="98" y="164"/>
                  <a:pt x="98" y="164"/>
                </a:cubicBezTo>
                <a:cubicBezTo>
                  <a:pt x="99" y="165"/>
                  <a:pt x="99" y="165"/>
                  <a:pt x="99" y="165"/>
                </a:cubicBezTo>
                <a:cubicBezTo>
                  <a:pt x="99" y="165"/>
                  <a:pt x="99" y="165"/>
                  <a:pt x="99" y="165"/>
                </a:cubicBezTo>
                <a:cubicBezTo>
                  <a:pt x="99" y="164"/>
                  <a:pt x="99" y="164"/>
                  <a:pt x="99" y="164"/>
                </a:cubicBezTo>
                <a:cubicBezTo>
                  <a:pt x="103" y="166"/>
                  <a:pt x="103" y="166"/>
                  <a:pt x="103" y="166"/>
                </a:cubicBezTo>
                <a:cubicBezTo>
                  <a:pt x="102" y="166"/>
                  <a:pt x="102" y="166"/>
                  <a:pt x="102" y="166"/>
                </a:cubicBezTo>
                <a:cubicBezTo>
                  <a:pt x="103" y="166"/>
                  <a:pt x="103" y="166"/>
                  <a:pt x="103" y="166"/>
                </a:cubicBezTo>
                <a:cubicBezTo>
                  <a:pt x="103" y="166"/>
                  <a:pt x="103" y="166"/>
                  <a:pt x="103" y="166"/>
                </a:cubicBezTo>
                <a:cubicBezTo>
                  <a:pt x="103" y="166"/>
                  <a:pt x="103" y="166"/>
                  <a:pt x="103" y="166"/>
                </a:cubicBezTo>
                <a:cubicBezTo>
                  <a:pt x="106" y="168"/>
                  <a:pt x="106" y="168"/>
                  <a:pt x="106" y="168"/>
                </a:cubicBezTo>
                <a:cubicBezTo>
                  <a:pt x="106" y="168"/>
                  <a:pt x="106" y="168"/>
                  <a:pt x="106" y="168"/>
                </a:cubicBezTo>
                <a:cubicBezTo>
                  <a:pt x="107" y="168"/>
                  <a:pt x="107" y="168"/>
                  <a:pt x="107" y="168"/>
                </a:cubicBezTo>
                <a:cubicBezTo>
                  <a:pt x="107" y="168"/>
                  <a:pt x="107" y="168"/>
                  <a:pt x="107" y="168"/>
                </a:cubicBezTo>
                <a:cubicBezTo>
                  <a:pt x="107" y="168"/>
                  <a:pt x="107" y="168"/>
                  <a:pt x="107" y="168"/>
                </a:cubicBezTo>
                <a:cubicBezTo>
                  <a:pt x="110" y="169"/>
                  <a:pt x="110" y="169"/>
                  <a:pt x="110" y="169"/>
                </a:cubicBezTo>
                <a:cubicBezTo>
                  <a:pt x="110" y="170"/>
                  <a:pt x="110" y="170"/>
                  <a:pt x="110" y="170"/>
                </a:cubicBezTo>
                <a:cubicBezTo>
                  <a:pt x="111" y="170"/>
                  <a:pt x="111" y="170"/>
                  <a:pt x="111" y="170"/>
                </a:cubicBezTo>
                <a:cubicBezTo>
                  <a:pt x="111" y="170"/>
                  <a:pt x="111" y="170"/>
                  <a:pt x="111" y="170"/>
                </a:cubicBezTo>
                <a:cubicBezTo>
                  <a:pt x="111" y="170"/>
                  <a:pt x="111" y="170"/>
                  <a:pt x="111" y="170"/>
                </a:cubicBezTo>
                <a:cubicBezTo>
                  <a:pt x="114" y="171"/>
                  <a:pt x="114" y="171"/>
                  <a:pt x="114" y="171"/>
                </a:cubicBezTo>
                <a:cubicBezTo>
                  <a:pt x="114" y="172"/>
                  <a:pt x="114" y="172"/>
                  <a:pt x="114" y="172"/>
                </a:cubicBezTo>
                <a:cubicBezTo>
                  <a:pt x="114" y="172"/>
                  <a:pt x="114" y="172"/>
                  <a:pt x="114" y="172"/>
                </a:cubicBezTo>
                <a:cubicBezTo>
                  <a:pt x="114" y="172"/>
                  <a:pt x="114" y="172"/>
                  <a:pt x="114" y="172"/>
                </a:cubicBezTo>
                <a:cubicBezTo>
                  <a:pt x="115" y="172"/>
                  <a:pt x="115" y="172"/>
                  <a:pt x="115" y="172"/>
                </a:cubicBezTo>
                <a:cubicBezTo>
                  <a:pt x="118" y="173"/>
                  <a:pt x="118" y="173"/>
                  <a:pt x="118" y="173"/>
                </a:cubicBezTo>
                <a:cubicBezTo>
                  <a:pt x="118" y="174"/>
                  <a:pt x="118" y="174"/>
                  <a:pt x="118" y="174"/>
                </a:cubicBezTo>
                <a:cubicBezTo>
                  <a:pt x="118" y="174"/>
                  <a:pt x="118" y="174"/>
                  <a:pt x="118" y="174"/>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0" y="180"/>
                  <a:pt x="110" y="180"/>
                  <a:pt x="110" y="180"/>
                </a:cubicBezTo>
                <a:cubicBezTo>
                  <a:pt x="111" y="181"/>
                  <a:pt x="111" y="181"/>
                  <a:pt x="111" y="181"/>
                </a:cubicBezTo>
                <a:cubicBezTo>
                  <a:pt x="111" y="181"/>
                  <a:pt x="111" y="181"/>
                  <a:pt x="111" y="181"/>
                </a:cubicBezTo>
                <a:cubicBezTo>
                  <a:pt x="111" y="181"/>
                  <a:pt x="111" y="181"/>
                  <a:pt x="111" y="181"/>
                </a:cubicBezTo>
                <a:cubicBezTo>
                  <a:pt x="110" y="194"/>
                  <a:pt x="110" y="194"/>
                  <a:pt x="110" y="194"/>
                </a:cubicBezTo>
                <a:cubicBezTo>
                  <a:pt x="111" y="195"/>
                  <a:pt x="111" y="195"/>
                  <a:pt x="111" y="195"/>
                </a:cubicBezTo>
                <a:cubicBezTo>
                  <a:pt x="111" y="195"/>
                  <a:pt x="111" y="195"/>
                  <a:pt x="111" y="195"/>
                </a:cubicBezTo>
                <a:cubicBezTo>
                  <a:pt x="111" y="195"/>
                  <a:pt x="111" y="195"/>
                  <a:pt x="111" y="195"/>
                </a:cubicBezTo>
                <a:cubicBezTo>
                  <a:pt x="110" y="196"/>
                  <a:pt x="110" y="196"/>
                  <a:pt x="110" y="196"/>
                </a:cubicBezTo>
                <a:cubicBezTo>
                  <a:pt x="109" y="196"/>
                  <a:pt x="109" y="196"/>
                  <a:pt x="109" y="196"/>
                </a:cubicBezTo>
                <a:cubicBezTo>
                  <a:pt x="109" y="196"/>
                  <a:pt x="109" y="196"/>
                  <a:pt x="109" y="196"/>
                </a:cubicBezTo>
                <a:cubicBezTo>
                  <a:pt x="109" y="196"/>
                  <a:pt x="109" y="196"/>
                  <a:pt x="109" y="196"/>
                </a:cubicBezTo>
                <a:cubicBezTo>
                  <a:pt x="109" y="197"/>
                  <a:pt x="109" y="197"/>
                  <a:pt x="109" y="197"/>
                </a:cubicBezTo>
                <a:cubicBezTo>
                  <a:pt x="107" y="199"/>
                  <a:pt x="107" y="199"/>
                  <a:pt x="107" y="199"/>
                </a:cubicBezTo>
                <a:cubicBezTo>
                  <a:pt x="107" y="199"/>
                  <a:pt x="107" y="199"/>
                  <a:pt x="107" y="199"/>
                </a:cubicBezTo>
                <a:cubicBezTo>
                  <a:pt x="107" y="199"/>
                  <a:pt x="107" y="199"/>
                  <a:pt x="107" y="199"/>
                </a:cubicBezTo>
                <a:cubicBezTo>
                  <a:pt x="106" y="200"/>
                  <a:pt x="106" y="200"/>
                  <a:pt x="106" y="200"/>
                </a:cubicBezTo>
                <a:cubicBezTo>
                  <a:pt x="107" y="200"/>
                  <a:pt x="107" y="200"/>
                  <a:pt x="107" y="200"/>
                </a:cubicBezTo>
                <a:cubicBezTo>
                  <a:pt x="104" y="202"/>
                  <a:pt x="104" y="202"/>
                  <a:pt x="104" y="202"/>
                </a:cubicBezTo>
                <a:cubicBezTo>
                  <a:pt x="104" y="202"/>
                  <a:pt x="104" y="202"/>
                  <a:pt x="104" y="202"/>
                </a:cubicBezTo>
                <a:cubicBezTo>
                  <a:pt x="104" y="202"/>
                  <a:pt x="104" y="202"/>
                  <a:pt x="104" y="202"/>
                </a:cubicBezTo>
                <a:cubicBezTo>
                  <a:pt x="104" y="203"/>
                  <a:pt x="104" y="203"/>
                  <a:pt x="104" y="203"/>
                </a:cubicBezTo>
                <a:cubicBezTo>
                  <a:pt x="104" y="203"/>
                  <a:pt x="104" y="203"/>
                  <a:pt x="104" y="203"/>
                </a:cubicBezTo>
                <a:cubicBezTo>
                  <a:pt x="102" y="206"/>
                  <a:pt x="102" y="206"/>
                  <a:pt x="102" y="206"/>
                </a:cubicBezTo>
                <a:cubicBezTo>
                  <a:pt x="101" y="205"/>
                  <a:pt x="101" y="205"/>
                  <a:pt x="101" y="205"/>
                </a:cubicBezTo>
                <a:cubicBezTo>
                  <a:pt x="101" y="205"/>
                  <a:pt x="101" y="205"/>
                  <a:pt x="101" y="205"/>
                </a:cubicBezTo>
                <a:cubicBezTo>
                  <a:pt x="101" y="206"/>
                  <a:pt x="101" y="206"/>
                  <a:pt x="101" y="206"/>
                </a:cubicBezTo>
                <a:cubicBezTo>
                  <a:pt x="111" y="212"/>
                  <a:pt x="111" y="212"/>
                  <a:pt x="111" y="212"/>
                </a:cubicBezTo>
                <a:cubicBezTo>
                  <a:pt x="110" y="225"/>
                  <a:pt x="110" y="225"/>
                  <a:pt x="110" y="225"/>
                </a:cubicBezTo>
                <a:cubicBezTo>
                  <a:pt x="98" y="225"/>
                  <a:pt x="98" y="225"/>
                  <a:pt x="98" y="225"/>
                </a:cubicBezTo>
                <a:cubicBezTo>
                  <a:pt x="98" y="225"/>
                  <a:pt x="98" y="225"/>
                  <a:pt x="98" y="225"/>
                </a:cubicBezTo>
                <a:cubicBezTo>
                  <a:pt x="98" y="227"/>
                  <a:pt x="98" y="227"/>
                  <a:pt x="98" y="227"/>
                </a:cubicBezTo>
                <a:cubicBezTo>
                  <a:pt x="98" y="219"/>
                  <a:pt x="98" y="219"/>
                  <a:pt x="98" y="219"/>
                </a:cubicBezTo>
                <a:cubicBezTo>
                  <a:pt x="98" y="219"/>
                  <a:pt x="98" y="219"/>
                  <a:pt x="98" y="219"/>
                </a:cubicBezTo>
                <a:cubicBezTo>
                  <a:pt x="98" y="218"/>
                  <a:pt x="98" y="218"/>
                  <a:pt x="98" y="218"/>
                </a:cubicBezTo>
                <a:cubicBezTo>
                  <a:pt x="97" y="218"/>
                  <a:pt x="97" y="218"/>
                  <a:pt x="97" y="218"/>
                </a:cubicBezTo>
                <a:cubicBezTo>
                  <a:pt x="97" y="204"/>
                  <a:pt x="97" y="204"/>
                  <a:pt x="97" y="204"/>
                </a:cubicBezTo>
                <a:cubicBezTo>
                  <a:pt x="95" y="204"/>
                  <a:pt x="95" y="204"/>
                  <a:pt x="95" y="204"/>
                </a:cubicBezTo>
                <a:cubicBezTo>
                  <a:pt x="95" y="204"/>
                  <a:pt x="95" y="204"/>
                  <a:pt x="95" y="204"/>
                </a:cubicBezTo>
                <a:cubicBezTo>
                  <a:pt x="95" y="211"/>
                  <a:pt x="95" y="211"/>
                  <a:pt x="95" y="211"/>
                </a:cubicBezTo>
                <a:cubicBezTo>
                  <a:pt x="95" y="211"/>
                  <a:pt x="95" y="211"/>
                  <a:pt x="95" y="211"/>
                </a:cubicBezTo>
                <a:cubicBezTo>
                  <a:pt x="94" y="211"/>
                  <a:pt x="94" y="211"/>
                  <a:pt x="94" y="211"/>
                </a:cubicBezTo>
                <a:cubicBezTo>
                  <a:pt x="93" y="210"/>
                  <a:pt x="93" y="210"/>
                  <a:pt x="93" y="210"/>
                </a:cubicBezTo>
                <a:cubicBezTo>
                  <a:pt x="93" y="209"/>
                  <a:pt x="93" y="209"/>
                  <a:pt x="93" y="209"/>
                </a:cubicBezTo>
                <a:cubicBezTo>
                  <a:pt x="92" y="209"/>
                  <a:pt x="92" y="209"/>
                  <a:pt x="92" y="209"/>
                </a:cubicBezTo>
                <a:cubicBezTo>
                  <a:pt x="92" y="208"/>
                  <a:pt x="92" y="208"/>
                  <a:pt x="92" y="208"/>
                </a:cubicBezTo>
                <a:cubicBezTo>
                  <a:pt x="92" y="207"/>
                  <a:pt x="92" y="207"/>
                  <a:pt x="92" y="207"/>
                </a:cubicBezTo>
                <a:cubicBezTo>
                  <a:pt x="83" y="207"/>
                  <a:pt x="83" y="207"/>
                  <a:pt x="83" y="207"/>
                </a:cubicBezTo>
                <a:cubicBezTo>
                  <a:pt x="83" y="209"/>
                  <a:pt x="83" y="209"/>
                  <a:pt x="83" y="209"/>
                </a:cubicBezTo>
                <a:cubicBezTo>
                  <a:pt x="82" y="209"/>
                  <a:pt x="82" y="209"/>
                  <a:pt x="82" y="209"/>
                </a:cubicBezTo>
                <a:cubicBezTo>
                  <a:pt x="81" y="210"/>
                  <a:pt x="81" y="210"/>
                  <a:pt x="81" y="210"/>
                </a:cubicBezTo>
                <a:cubicBezTo>
                  <a:pt x="81" y="211"/>
                  <a:pt x="81" y="211"/>
                  <a:pt x="81" y="211"/>
                </a:cubicBezTo>
                <a:cubicBezTo>
                  <a:pt x="80" y="211"/>
                  <a:pt x="80" y="211"/>
                  <a:pt x="80" y="211"/>
                </a:cubicBezTo>
                <a:cubicBezTo>
                  <a:pt x="80" y="204"/>
                  <a:pt x="80" y="204"/>
                  <a:pt x="80" y="204"/>
                </a:cubicBezTo>
                <a:cubicBezTo>
                  <a:pt x="80" y="204"/>
                  <a:pt x="80" y="204"/>
                  <a:pt x="80" y="204"/>
                </a:cubicBezTo>
                <a:cubicBezTo>
                  <a:pt x="77" y="204"/>
                  <a:pt x="77" y="204"/>
                  <a:pt x="77" y="204"/>
                </a:cubicBezTo>
                <a:cubicBezTo>
                  <a:pt x="77" y="218"/>
                  <a:pt x="77" y="218"/>
                  <a:pt x="77" y="218"/>
                </a:cubicBezTo>
                <a:cubicBezTo>
                  <a:pt x="77" y="218"/>
                  <a:pt x="77" y="218"/>
                  <a:pt x="77" y="218"/>
                </a:cubicBezTo>
                <a:cubicBezTo>
                  <a:pt x="77" y="219"/>
                  <a:pt x="77" y="219"/>
                  <a:pt x="77" y="219"/>
                </a:cubicBezTo>
                <a:cubicBezTo>
                  <a:pt x="77" y="219"/>
                  <a:pt x="77" y="219"/>
                  <a:pt x="77" y="219"/>
                </a:cubicBezTo>
                <a:cubicBezTo>
                  <a:pt x="77" y="226"/>
                  <a:pt x="77" y="226"/>
                  <a:pt x="77" y="226"/>
                </a:cubicBezTo>
                <a:cubicBezTo>
                  <a:pt x="76" y="225"/>
                  <a:pt x="76" y="225"/>
                  <a:pt x="76" y="225"/>
                </a:cubicBezTo>
                <a:cubicBezTo>
                  <a:pt x="76" y="225"/>
                  <a:pt x="76" y="225"/>
                  <a:pt x="76" y="225"/>
                </a:cubicBezTo>
                <a:cubicBezTo>
                  <a:pt x="65" y="225"/>
                  <a:pt x="65" y="225"/>
                  <a:pt x="65" y="225"/>
                </a:cubicBezTo>
                <a:cubicBezTo>
                  <a:pt x="65" y="186"/>
                  <a:pt x="65" y="186"/>
                  <a:pt x="65" y="186"/>
                </a:cubicBezTo>
                <a:cubicBezTo>
                  <a:pt x="57" y="186"/>
                  <a:pt x="57" y="186"/>
                  <a:pt x="57" y="186"/>
                </a:cubicBezTo>
                <a:cubicBezTo>
                  <a:pt x="53" y="186"/>
                  <a:pt x="53" y="186"/>
                  <a:pt x="53" y="186"/>
                </a:cubicBezTo>
                <a:cubicBezTo>
                  <a:pt x="50" y="186"/>
                  <a:pt x="50" y="186"/>
                  <a:pt x="50" y="186"/>
                </a:cubicBezTo>
                <a:cubicBezTo>
                  <a:pt x="50" y="155"/>
                  <a:pt x="50" y="155"/>
                  <a:pt x="50" y="155"/>
                </a:cubicBezTo>
                <a:cubicBezTo>
                  <a:pt x="44" y="154"/>
                  <a:pt x="44" y="154"/>
                  <a:pt x="44" y="154"/>
                </a:cubicBezTo>
                <a:cubicBezTo>
                  <a:pt x="44" y="154"/>
                  <a:pt x="44" y="154"/>
                  <a:pt x="44" y="154"/>
                </a:cubicBezTo>
                <a:cubicBezTo>
                  <a:pt x="44" y="154"/>
                  <a:pt x="44" y="154"/>
                  <a:pt x="44" y="154"/>
                </a:cubicBezTo>
                <a:cubicBezTo>
                  <a:pt x="43" y="154"/>
                  <a:pt x="43" y="154"/>
                  <a:pt x="43" y="154"/>
                </a:cubicBezTo>
                <a:cubicBezTo>
                  <a:pt x="43" y="153"/>
                  <a:pt x="43" y="153"/>
                  <a:pt x="43" y="153"/>
                </a:cubicBezTo>
                <a:cubicBezTo>
                  <a:pt x="41" y="153"/>
                  <a:pt x="41" y="153"/>
                  <a:pt x="41" y="153"/>
                </a:cubicBezTo>
                <a:cubicBezTo>
                  <a:pt x="40" y="153"/>
                  <a:pt x="40" y="153"/>
                  <a:pt x="40" y="153"/>
                </a:cubicBezTo>
                <a:cubicBezTo>
                  <a:pt x="35" y="153"/>
                  <a:pt x="35" y="153"/>
                  <a:pt x="35" y="153"/>
                </a:cubicBezTo>
                <a:cubicBezTo>
                  <a:pt x="25" y="155"/>
                  <a:pt x="25" y="155"/>
                  <a:pt x="25" y="155"/>
                </a:cubicBezTo>
                <a:cubicBezTo>
                  <a:pt x="25" y="171"/>
                  <a:pt x="25" y="171"/>
                  <a:pt x="25" y="171"/>
                </a:cubicBezTo>
                <a:cubicBezTo>
                  <a:pt x="22" y="171"/>
                  <a:pt x="22" y="171"/>
                  <a:pt x="22" y="171"/>
                </a:cubicBezTo>
                <a:cubicBezTo>
                  <a:pt x="17" y="171"/>
                  <a:pt x="17" y="171"/>
                  <a:pt x="17" y="171"/>
                </a:cubicBezTo>
                <a:cubicBezTo>
                  <a:pt x="10" y="172"/>
                  <a:pt x="10" y="172"/>
                  <a:pt x="10" y="172"/>
                </a:cubicBezTo>
                <a:cubicBezTo>
                  <a:pt x="10" y="224"/>
                  <a:pt x="10" y="224"/>
                  <a:pt x="10" y="224"/>
                </a:cubicBezTo>
                <a:cubicBezTo>
                  <a:pt x="5" y="226"/>
                  <a:pt x="5" y="226"/>
                  <a:pt x="5" y="226"/>
                </a:cubicBezTo>
                <a:cubicBezTo>
                  <a:pt x="3" y="226"/>
                  <a:pt x="3" y="226"/>
                  <a:pt x="3" y="226"/>
                </a:cubicBezTo>
                <a:cubicBezTo>
                  <a:pt x="4" y="235"/>
                  <a:pt x="4" y="235"/>
                  <a:pt x="4" y="235"/>
                </a:cubicBezTo>
                <a:cubicBezTo>
                  <a:pt x="0" y="235"/>
                  <a:pt x="0" y="235"/>
                  <a:pt x="0" y="235"/>
                </a:cubicBezTo>
                <a:cubicBezTo>
                  <a:pt x="0" y="274"/>
                  <a:pt x="0" y="274"/>
                  <a:pt x="0" y="274"/>
                </a:cubicBezTo>
                <a:cubicBezTo>
                  <a:pt x="1071" y="274"/>
                  <a:pt x="1071" y="274"/>
                  <a:pt x="1071" y="274"/>
                </a:cubicBezTo>
                <a:cubicBezTo>
                  <a:pt x="1071" y="235"/>
                  <a:pt x="1071" y="235"/>
                  <a:pt x="1071" y="235"/>
                </a:cubicBezTo>
                <a:lnTo>
                  <a:pt x="1070" y="235"/>
                </a:lnTo>
                <a:close/>
                <a:moveTo>
                  <a:pt x="607" y="7"/>
                </a:moveTo>
                <a:cubicBezTo>
                  <a:pt x="607" y="7"/>
                  <a:pt x="607" y="7"/>
                  <a:pt x="607" y="7"/>
                </a:cubicBezTo>
                <a:cubicBezTo>
                  <a:pt x="607" y="7"/>
                  <a:pt x="607" y="7"/>
                  <a:pt x="607" y="7"/>
                </a:cubicBezTo>
                <a:close/>
                <a:moveTo>
                  <a:pt x="693" y="201"/>
                </a:moveTo>
                <a:cubicBezTo>
                  <a:pt x="694" y="201"/>
                  <a:pt x="694" y="201"/>
                  <a:pt x="694" y="201"/>
                </a:cubicBezTo>
                <a:cubicBezTo>
                  <a:pt x="695" y="201"/>
                  <a:pt x="695" y="201"/>
                  <a:pt x="695" y="201"/>
                </a:cubicBezTo>
                <a:cubicBezTo>
                  <a:pt x="694" y="201"/>
                  <a:pt x="694" y="201"/>
                  <a:pt x="694" y="201"/>
                </a:cubicBezTo>
                <a:cubicBezTo>
                  <a:pt x="694" y="201"/>
                  <a:pt x="694" y="201"/>
                  <a:pt x="694" y="201"/>
                </a:cubicBezTo>
                <a:cubicBezTo>
                  <a:pt x="693" y="201"/>
                  <a:pt x="693" y="201"/>
                  <a:pt x="693" y="201"/>
                </a:cubicBezTo>
                <a:close/>
                <a:moveTo>
                  <a:pt x="692" y="201"/>
                </a:move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ubicBezTo>
                  <a:pt x="692" y="201"/>
                  <a:pt x="692" y="201"/>
                  <a:pt x="692" y="201"/>
                </a:cubicBezTo>
                <a:close/>
                <a:moveTo>
                  <a:pt x="695" y="232"/>
                </a:moveTo>
                <a:cubicBezTo>
                  <a:pt x="695" y="232"/>
                  <a:pt x="695" y="232"/>
                  <a:pt x="695" y="232"/>
                </a:cubicBezTo>
                <a:cubicBezTo>
                  <a:pt x="695" y="232"/>
                  <a:pt x="695" y="232"/>
                  <a:pt x="695" y="232"/>
                </a:cubicBezTo>
                <a:cubicBezTo>
                  <a:pt x="695" y="227"/>
                  <a:pt x="695" y="227"/>
                  <a:pt x="695" y="227"/>
                </a:cubicBezTo>
                <a:cubicBezTo>
                  <a:pt x="694" y="227"/>
                  <a:pt x="694" y="227"/>
                  <a:pt x="694" y="227"/>
                </a:cubicBezTo>
                <a:cubicBezTo>
                  <a:pt x="694" y="227"/>
                  <a:pt x="694" y="227"/>
                  <a:pt x="694" y="227"/>
                </a:cubicBezTo>
                <a:cubicBezTo>
                  <a:pt x="694" y="204"/>
                  <a:pt x="694" y="204"/>
                  <a:pt x="694" y="204"/>
                </a:cubicBezTo>
                <a:cubicBezTo>
                  <a:pt x="694" y="204"/>
                  <a:pt x="694" y="204"/>
                  <a:pt x="694" y="204"/>
                </a:cubicBezTo>
                <a:cubicBezTo>
                  <a:pt x="694" y="203"/>
                  <a:pt x="694" y="203"/>
                  <a:pt x="694" y="203"/>
                </a:cubicBezTo>
                <a:cubicBezTo>
                  <a:pt x="694" y="202"/>
                  <a:pt x="694" y="202"/>
                  <a:pt x="694"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5" y="202"/>
                  <a:pt x="695" y="202"/>
                  <a:pt x="695" y="202"/>
                </a:cubicBezTo>
                <a:cubicBezTo>
                  <a:pt x="696" y="202"/>
                  <a:pt x="696" y="202"/>
                  <a:pt x="696" y="202"/>
                </a:cubicBezTo>
                <a:cubicBezTo>
                  <a:pt x="696" y="202"/>
                  <a:pt x="696" y="202"/>
                  <a:pt x="696" y="202"/>
                </a:cubicBezTo>
                <a:cubicBezTo>
                  <a:pt x="696" y="202"/>
                  <a:pt x="696" y="202"/>
                  <a:pt x="696" y="202"/>
                </a:cubicBezTo>
                <a:cubicBezTo>
                  <a:pt x="696" y="201"/>
                  <a:pt x="696" y="201"/>
                  <a:pt x="696" y="201"/>
                </a:cubicBezTo>
                <a:cubicBezTo>
                  <a:pt x="695" y="201"/>
                  <a:pt x="695" y="201"/>
                  <a:pt x="695" y="201"/>
                </a:cubicBezTo>
                <a:cubicBezTo>
                  <a:pt x="695" y="201"/>
                  <a:pt x="695" y="201"/>
                  <a:pt x="695" y="201"/>
                </a:cubicBezTo>
                <a:cubicBezTo>
                  <a:pt x="694" y="201"/>
                  <a:pt x="694" y="201"/>
                  <a:pt x="694" y="201"/>
                </a:cubicBezTo>
                <a:cubicBezTo>
                  <a:pt x="694" y="201"/>
                  <a:pt x="694" y="201"/>
                  <a:pt x="694" y="201"/>
                </a:cubicBezTo>
                <a:cubicBezTo>
                  <a:pt x="694" y="201"/>
                  <a:pt x="694" y="201"/>
                  <a:pt x="694" y="201"/>
                </a:cubicBezTo>
                <a:cubicBezTo>
                  <a:pt x="694" y="199"/>
                  <a:pt x="694" y="199"/>
                  <a:pt x="694" y="199"/>
                </a:cubicBezTo>
                <a:cubicBezTo>
                  <a:pt x="695" y="196"/>
                  <a:pt x="695" y="196"/>
                  <a:pt x="695" y="196"/>
                </a:cubicBezTo>
                <a:cubicBezTo>
                  <a:pt x="697" y="194"/>
                  <a:pt x="697" y="194"/>
                  <a:pt x="697" y="194"/>
                </a:cubicBezTo>
                <a:cubicBezTo>
                  <a:pt x="699" y="192"/>
                  <a:pt x="699" y="192"/>
                  <a:pt x="699" y="192"/>
                </a:cubicBezTo>
                <a:cubicBezTo>
                  <a:pt x="701" y="191"/>
                  <a:pt x="701" y="191"/>
                  <a:pt x="701" y="191"/>
                </a:cubicBezTo>
                <a:cubicBezTo>
                  <a:pt x="704" y="191"/>
                  <a:pt x="704" y="191"/>
                  <a:pt x="704" y="191"/>
                </a:cubicBezTo>
                <a:cubicBezTo>
                  <a:pt x="704" y="191"/>
                  <a:pt x="704" y="191"/>
                  <a:pt x="704" y="191"/>
                </a:cubicBezTo>
                <a:cubicBezTo>
                  <a:pt x="704" y="191"/>
                  <a:pt x="704" y="191"/>
                  <a:pt x="704" y="191"/>
                </a:cubicBezTo>
                <a:cubicBezTo>
                  <a:pt x="707" y="191"/>
                  <a:pt x="707" y="191"/>
                  <a:pt x="707" y="191"/>
                </a:cubicBezTo>
                <a:cubicBezTo>
                  <a:pt x="709" y="192"/>
                  <a:pt x="709" y="192"/>
                  <a:pt x="709" y="192"/>
                </a:cubicBezTo>
                <a:cubicBezTo>
                  <a:pt x="711" y="194"/>
                  <a:pt x="711" y="194"/>
                  <a:pt x="711" y="194"/>
                </a:cubicBezTo>
                <a:cubicBezTo>
                  <a:pt x="713" y="196"/>
                  <a:pt x="713" y="196"/>
                  <a:pt x="713" y="196"/>
                </a:cubicBezTo>
                <a:cubicBezTo>
                  <a:pt x="714" y="199"/>
                  <a:pt x="714" y="199"/>
                  <a:pt x="714" y="199"/>
                </a:cubicBezTo>
                <a:cubicBezTo>
                  <a:pt x="714" y="201"/>
                  <a:pt x="714" y="201"/>
                  <a:pt x="714" y="201"/>
                </a:cubicBezTo>
                <a:cubicBezTo>
                  <a:pt x="714" y="201"/>
                  <a:pt x="714" y="201"/>
                  <a:pt x="714" y="201"/>
                </a:cubicBezTo>
                <a:cubicBezTo>
                  <a:pt x="712" y="201"/>
                  <a:pt x="712" y="201"/>
                  <a:pt x="712" y="201"/>
                </a:cubicBezTo>
                <a:cubicBezTo>
                  <a:pt x="712" y="202"/>
                  <a:pt x="712" y="202"/>
                  <a:pt x="712"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3" y="202"/>
                  <a:pt x="713" y="202"/>
                  <a:pt x="713" y="202"/>
                </a:cubicBezTo>
                <a:cubicBezTo>
                  <a:pt x="714" y="202"/>
                  <a:pt x="714" y="202"/>
                  <a:pt x="714" y="202"/>
                </a:cubicBezTo>
                <a:cubicBezTo>
                  <a:pt x="714" y="202"/>
                  <a:pt x="714" y="202"/>
                  <a:pt x="714" y="202"/>
                </a:cubicBezTo>
                <a:cubicBezTo>
                  <a:pt x="714" y="202"/>
                  <a:pt x="714" y="202"/>
                  <a:pt x="714" y="202"/>
                </a:cubicBezTo>
                <a:cubicBezTo>
                  <a:pt x="714" y="202"/>
                  <a:pt x="714" y="202"/>
                  <a:pt x="714" y="202"/>
                </a:cubicBezTo>
                <a:cubicBezTo>
                  <a:pt x="714" y="203"/>
                  <a:pt x="714" y="203"/>
                  <a:pt x="714" y="203"/>
                </a:cubicBezTo>
                <a:cubicBezTo>
                  <a:pt x="714" y="204"/>
                  <a:pt x="714" y="204"/>
                  <a:pt x="714" y="204"/>
                </a:cubicBezTo>
                <a:cubicBezTo>
                  <a:pt x="714" y="204"/>
                  <a:pt x="714" y="204"/>
                  <a:pt x="714" y="204"/>
                </a:cubicBezTo>
                <a:cubicBezTo>
                  <a:pt x="714" y="227"/>
                  <a:pt x="714" y="227"/>
                  <a:pt x="714" y="227"/>
                </a:cubicBezTo>
                <a:cubicBezTo>
                  <a:pt x="714" y="227"/>
                  <a:pt x="714" y="227"/>
                  <a:pt x="714" y="227"/>
                </a:cubicBezTo>
                <a:cubicBezTo>
                  <a:pt x="713" y="227"/>
                  <a:pt x="713" y="227"/>
                  <a:pt x="713" y="227"/>
                </a:cubicBezTo>
                <a:cubicBezTo>
                  <a:pt x="713" y="232"/>
                  <a:pt x="713" y="232"/>
                  <a:pt x="713" y="232"/>
                </a:cubicBezTo>
                <a:cubicBezTo>
                  <a:pt x="713" y="232"/>
                  <a:pt x="713" y="232"/>
                  <a:pt x="713" y="232"/>
                </a:cubicBezTo>
                <a:cubicBezTo>
                  <a:pt x="713" y="232"/>
                  <a:pt x="713" y="232"/>
                  <a:pt x="713" y="232"/>
                </a:cubicBezTo>
                <a:cubicBezTo>
                  <a:pt x="713" y="234"/>
                  <a:pt x="713" y="234"/>
                  <a:pt x="713" y="234"/>
                </a:cubicBezTo>
                <a:cubicBezTo>
                  <a:pt x="713" y="235"/>
                  <a:pt x="713" y="235"/>
                  <a:pt x="713" y="235"/>
                </a:cubicBezTo>
                <a:cubicBezTo>
                  <a:pt x="695" y="235"/>
                  <a:pt x="695" y="235"/>
                  <a:pt x="695" y="235"/>
                </a:cubicBezTo>
                <a:cubicBezTo>
                  <a:pt x="695" y="234"/>
                  <a:pt x="695" y="234"/>
                  <a:pt x="695" y="234"/>
                </a:cubicBezTo>
                <a:lnTo>
                  <a:pt x="695" y="232"/>
                </a:lnTo>
                <a:close/>
                <a:moveTo>
                  <a:pt x="609" y="34"/>
                </a:moveTo>
                <a:cubicBezTo>
                  <a:pt x="609" y="34"/>
                  <a:pt x="609" y="34"/>
                  <a:pt x="609" y="34"/>
                </a:cubicBezTo>
                <a:cubicBezTo>
                  <a:pt x="609" y="34"/>
                  <a:pt x="609" y="34"/>
                  <a:pt x="609" y="34"/>
                </a:cubicBezTo>
                <a:cubicBezTo>
                  <a:pt x="609" y="34"/>
                  <a:pt x="609" y="34"/>
                  <a:pt x="609" y="34"/>
                </a:cubicBezTo>
                <a:close/>
                <a:moveTo>
                  <a:pt x="600" y="145"/>
                </a:moveTo>
                <a:cubicBezTo>
                  <a:pt x="601" y="136"/>
                  <a:pt x="601" y="136"/>
                  <a:pt x="601" y="136"/>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1" y="131"/>
                  <a:pt x="601" y="131"/>
                  <a:pt x="601" y="131"/>
                </a:cubicBezTo>
                <a:cubicBezTo>
                  <a:pt x="602" y="124"/>
                  <a:pt x="602" y="124"/>
                  <a:pt x="602" y="124"/>
                </a:cubicBezTo>
                <a:cubicBezTo>
                  <a:pt x="602" y="123"/>
                  <a:pt x="602" y="123"/>
                  <a:pt x="602" y="123"/>
                </a:cubicBezTo>
                <a:cubicBezTo>
                  <a:pt x="602" y="123"/>
                  <a:pt x="602" y="123"/>
                  <a:pt x="602" y="123"/>
                </a:cubicBezTo>
                <a:cubicBezTo>
                  <a:pt x="602" y="119"/>
                  <a:pt x="602" y="119"/>
                  <a:pt x="602" y="119"/>
                </a:cubicBezTo>
                <a:cubicBezTo>
                  <a:pt x="603" y="117"/>
                  <a:pt x="603" y="117"/>
                  <a:pt x="603" y="117"/>
                </a:cubicBezTo>
                <a:cubicBezTo>
                  <a:pt x="603" y="116"/>
                  <a:pt x="603" y="116"/>
                  <a:pt x="603" y="116"/>
                </a:cubicBezTo>
                <a:cubicBezTo>
                  <a:pt x="603" y="116"/>
                  <a:pt x="603" y="116"/>
                  <a:pt x="603" y="116"/>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5"/>
                  <a:pt x="603" y="115"/>
                  <a:pt x="603" y="115"/>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4"/>
                  <a:pt x="603" y="114"/>
                  <a:pt x="603" y="114"/>
                </a:cubicBezTo>
                <a:cubicBezTo>
                  <a:pt x="603" y="110"/>
                  <a:pt x="603" y="110"/>
                  <a:pt x="603" y="110"/>
                </a:cubicBezTo>
                <a:cubicBezTo>
                  <a:pt x="603" y="109"/>
                  <a:pt x="603" y="109"/>
                  <a:pt x="603" y="109"/>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4" y="123"/>
                  <a:pt x="604" y="123"/>
                  <a:pt x="604" y="123"/>
                </a:cubicBezTo>
                <a:cubicBezTo>
                  <a:pt x="605" y="127"/>
                  <a:pt x="605" y="127"/>
                  <a:pt x="605" y="127"/>
                </a:cubicBezTo>
                <a:cubicBezTo>
                  <a:pt x="605" y="131"/>
                  <a:pt x="605" y="131"/>
                  <a:pt x="605" y="131"/>
                </a:cubicBezTo>
                <a:cubicBezTo>
                  <a:pt x="605" y="131"/>
                  <a:pt x="605" y="131"/>
                  <a:pt x="605" y="131"/>
                </a:cubicBezTo>
                <a:cubicBezTo>
                  <a:pt x="605" y="131"/>
                  <a:pt x="605" y="131"/>
                  <a:pt x="605" y="131"/>
                </a:cubicBezTo>
                <a:cubicBezTo>
                  <a:pt x="605" y="131"/>
                  <a:pt x="605" y="131"/>
                  <a:pt x="605" y="131"/>
                </a:cubicBezTo>
                <a:cubicBezTo>
                  <a:pt x="605" y="132"/>
                  <a:pt x="605" y="132"/>
                  <a:pt x="605" y="132"/>
                </a:cubicBezTo>
                <a:cubicBezTo>
                  <a:pt x="605" y="132"/>
                  <a:pt x="605" y="132"/>
                  <a:pt x="605" y="132"/>
                </a:cubicBezTo>
                <a:cubicBezTo>
                  <a:pt x="605" y="132"/>
                  <a:pt x="605" y="132"/>
                  <a:pt x="605" y="132"/>
                </a:cubicBezTo>
                <a:cubicBezTo>
                  <a:pt x="605" y="132"/>
                  <a:pt x="605" y="132"/>
                  <a:pt x="605" y="132"/>
                </a:cubicBezTo>
                <a:cubicBezTo>
                  <a:pt x="605" y="133"/>
                  <a:pt x="605" y="133"/>
                  <a:pt x="605" y="133"/>
                </a:cubicBezTo>
                <a:cubicBezTo>
                  <a:pt x="605" y="133"/>
                  <a:pt x="605" y="133"/>
                  <a:pt x="605" y="133"/>
                </a:cubicBezTo>
                <a:cubicBezTo>
                  <a:pt x="605" y="137"/>
                  <a:pt x="605" y="137"/>
                  <a:pt x="605" y="137"/>
                </a:cubicBezTo>
                <a:cubicBezTo>
                  <a:pt x="605" y="137"/>
                  <a:pt x="605" y="137"/>
                  <a:pt x="605" y="137"/>
                </a:cubicBezTo>
                <a:cubicBezTo>
                  <a:pt x="605" y="137"/>
                  <a:pt x="605" y="137"/>
                  <a:pt x="605" y="137"/>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5" y="138"/>
                  <a:pt x="605" y="138"/>
                  <a:pt x="605" y="138"/>
                </a:cubicBezTo>
                <a:cubicBezTo>
                  <a:pt x="606" y="138"/>
                  <a:pt x="606" y="138"/>
                  <a:pt x="606" y="138"/>
                </a:cubicBezTo>
                <a:cubicBezTo>
                  <a:pt x="606" y="138"/>
                  <a:pt x="606" y="138"/>
                  <a:pt x="606" y="138"/>
                </a:cubicBezTo>
                <a:cubicBezTo>
                  <a:pt x="605" y="138"/>
                  <a:pt x="605" y="138"/>
                  <a:pt x="605" y="138"/>
                </a:cubicBezTo>
                <a:cubicBezTo>
                  <a:pt x="606" y="143"/>
                  <a:pt x="606" y="143"/>
                  <a:pt x="606" y="143"/>
                </a:cubicBezTo>
                <a:cubicBezTo>
                  <a:pt x="606" y="143"/>
                  <a:pt x="606" y="143"/>
                  <a:pt x="606" y="143"/>
                </a:cubicBezTo>
                <a:cubicBezTo>
                  <a:pt x="606" y="148"/>
                  <a:pt x="606" y="148"/>
                  <a:pt x="606" y="148"/>
                </a:cubicBezTo>
                <a:cubicBezTo>
                  <a:pt x="606" y="148"/>
                  <a:pt x="606" y="148"/>
                  <a:pt x="606" y="148"/>
                </a:cubicBezTo>
                <a:cubicBezTo>
                  <a:pt x="606" y="149"/>
                  <a:pt x="606" y="149"/>
                  <a:pt x="606" y="149"/>
                </a:cubicBezTo>
                <a:cubicBezTo>
                  <a:pt x="603" y="149"/>
                  <a:pt x="603" y="149"/>
                  <a:pt x="603" y="149"/>
                </a:cubicBezTo>
                <a:cubicBezTo>
                  <a:pt x="603" y="149"/>
                  <a:pt x="603" y="149"/>
                  <a:pt x="603" y="149"/>
                </a:cubicBezTo>
                <a:cubicBezTo>
                  <a:pt x="603" y="149"/>
                  <a:pt x="603" y="149"/>
                  <a:pt x="603" y="149"/>
                </a:cubicBezTo>
                <a:cubicBezTo>
                  <a:pt x="602" y="149"/>
                  <a:pt x="602" y="149"/>
                  <a:pt x="602" y="149"/>
                </a:cubicBezTo>
                <a:cubicBezTo>
                  <a:pt x="602" y="149"/>
                  <a:pt x="602" y="149"/>
                  <a:pt x="602" y="149"/>
                </a:cubicBezTo>
                <a:cubicBezTo>
                  <a:pt x="600" y="149"/>
                  <a:pt x="600" y="149"/>
                  <a:pt x="600" y="149"/>
                </a:cubicBezTo>
                <a:cubicBezTo>
                  <a:pt x="599" y="149"/>
                  <a:pt x="599" y="149"/>
                  <a:pt x="599" y="149"/>
                </a:cubicBezTo>
                <a:lnTo>
                  <a:pt x="600" y="145"/>
                </a:lnTo>
                <a:close/>
                <a:moveTo>
                  <a:pt x="597" y="165"/>
                </a:moveTo>
                <a:cubicBezTo>
                  <a:pt x="608" y="165"/>
                  <a:pt x="608" y="165"/>
                  <a:pt x="608" y="165"/>
                </a:cubicBezTo>
                <a:cubicBezTo>
                  <a:pt x="609" y="166"/>
                  <a:pt x="609" y="166"/>
                  <a:pt x="609" y="166"/>
                </a:cubicBezTo>
                <a:cubicBezTo>
                  <a:pt x="609" y="167"/>
                  <a:pt x="609" y="167"/>
                  <a:pt x="609" y="167"/>
                </a:cubicBezTo>
                <a:cubicBezTo>
                  <a:pt x="614" y="194"/>
                  <a:pt x="614" y="194"/>
                  <a:pt x="614" y="194"/>
                </a:cubicBezTo>
                <a:cubicBezTo>
                  <a:pt x="591" y="194"/>
                  <a:pt x="591" y="194"/>
                  <a:pt x="591" y="194"/>
                </a:cubicBezTo>
                <a:lnTo>
                  <a:pt x="597" y="165"/>
                </a:lnTo>
                <a:close/>
                <a:moveTo>
                  <a:pt x="574" y="230"/>
                </a:moveTo>
                <a:cubicBezTo>
                  <a:pt x="574" y="230"/>
                  <a:pt x="574" y="230"/>
                  <a:pt x="574" y="230"/>
                </a:cubicBezTo>
                <a:cubicBezTo>
                  <a:pt x="574" y="230"/>
                  <a:pt x="574" y="230"/>
                  <a:pt x="574" y="230"/>
                </a:cubicBezTo>
                <a:cubicBezTo>
                  <a:pt x="574" y="230"/>
                  <a:pt x="574" y="230"/>
                  <a:pt x="574" y="230"/>
                </a:cubicBezTo>
                <a:cubicBezTo>
                  <a:pt x="574" y="230"/>
                  <a:pt x="574" y="230"/>
                  <a:pt x="574" y="230"/>
                </a:cubicBezTo>
                <a:cubicBezTo>
                  <a:pt x="575" y="229"/>
                  <a:pt x="575" y="229"/>
                  <a:pt x="575" y="229"/>
                </a:cubicBezTo>
                <a:cubicBezTo>
                  <a:pt x="575" y="229"/>
                  <a:pt x="575" y="229"/>
                  <a:pt x="575" y="229"/>
                </a:cubicBezTo>
                <a:cubicBezTo>
                  <a:pt x="575" y="229"/>
                  <a:pt x="575" y="229"/>
                  <a:pt x="575" y="229"/>
                </a:cubicBezTo>
                <a:cubicBezTo>
                  <a:pt x="575" y="229"/>
                  <a:pt x="575" y="229"/>
                  <a:pt x="575" y="229"/>
                </a:cubicBezTo>
                <a:cubicBezTo>
                  <a:pt x="577" y="224"/>
                  <a:pt x="577" y="224"/>
                  <a:pt x="577" y="224"/>
                </a:cubicBezTo>
                <a:cubicBezTo>
                  <a:pt x="577" y="224"/>
                  <a:pt x="577" y="224"/>
                  <a:pt x="577" y="224"/>
                </a:cubicBezTo>
                <a:cubicBezTo>
                  <a:pt x="577" y="224"/>
                  <a:pt x="577" y="224"/>
                  <a:pt x="577" y="224"/>
                </a:cubicBezTo>
                <a:cubicBezTo>
                  <a:pt x="578" y="220"/>
                  <a:pt x="590" y="211"/>
                  <a:pt x="603" y="211"/>
                </a:cubicBezTo>
                <a:cubicBezTo>
                  <a:pt x="613" y="211"/>
                  <a:pt x="621" y="216"/>
                  <a:pt x="625" y="220"/>
                </a:cubicBezTo>
                <a:cubicBezTo>
                  <a:pt x="625" y="220"/>
                  <a:pt x="625" y="220"/>
                  <a:pt x="625" y="220"/>
                </a:cubicBezTo>
                <a:cubicBezTo>
                  <a:pt x="625" y="220"/>
                  <a:pt x="625" y="220"/>
                  <a:pt x="625" y="220"/>
                </a:cubicBezTo>
                <a:cubicBezTo>
                  <a:pt x="625" y="220"/>
                  <a:pt x="625" y="220"/>
                  <a:pt x="625" y="220"/>
                </a:cubicBezTo>
                <a:cubicBezTo>
                  <a:pt x="626" y="222"/>
                  <a:pt x="627" y="223"/>
                  <a:pt x="627" y="224"/>
                </a:cubicBezTo>
                <a:cubicBezTo>
                  <a:pt x="628" y="226"/>
                  <a:pt x="628" y="226"/>
                  <a:pt x="628" y="226"/>
                </a:cubicBezTo>
                <a:cubicBezTo>
                  <a:pt x="627" y="226"/>
                  <a:pt x="627" y="226"/>
                  <a:pt x="627" y="226"/>
                </a:cubicBezTo>
                <a:cubicBezTo>
                  <a:pt x="628" y="227"/>
                  <a:pt x="628" y="227"/>
                  <a:pt x="628" y="227"/>
                </a:cubicBezTo>
                <a:cubicBezTo>
                  <a:pt x="628" y="227"/>
                  <a:pt x="628" y="227"/>
                  <a:pt x="628" y="227"/>
                </a:cubicBezTo>
                <a:cubicBezTo>
                  <a:pt x="628" y="227"/>
                  <a:pt x="628" y="227"/>
                  <a:pt x="628" y="227"/>
                </a:cubicBezTo>
                <a:cubicBezTo>
                  <a:pt x="628" y="227"/>
                  <a:pt x="628" y="227"/>
                  <a:pt x="628" y="227"/>
                </a:cubicBezTo>
                <a:cubicBezTo>
                  <a:pt x="629" y="228"/>
                  <a:pt x="629" y="228"/>
                  <a:pt x="629" y="228"/>
                </a:cubicBezTo>
                <a:cubicBezTo>
                  <a:pt x="629" y="228"/>
                  <a:pt x="629" y="228"/>
                  <a:pt x="629" y="228"/>
                </a:cubicBezTo>
                <a:cubicBezTo>
                  <a:pt x="629" y="229"/>
                  <a:pt x="629" y="229"/>
                  <a:pt x="629" y="229"/>
                </a:cubicBezTo>
                <a:cubicBezTo>
                  <a:pt x="629" y="229"/>
                  <a:pt x="629" y="229"/>
                  <a:pt x="629" y="229"/>
                </a:cubicBezTo>
                <a:cubicBezTo>
                  <a:pt x="629" y="229"/>
                  <a:pt x="629" y="229"/>
                  <a:pt x="629" y="229"/>
                </a:cubicBezTo>
                <a:cubicBezTo>
                  <a:pt x="629" y="230"/>
                  <a:pt x="629" y="230"/>
                  <a:pt x="629" y="230"/>
                </a:cubicBezTo>
                <a:cubicBezTo>
                  <a:pt x="629" y="231"/>
                  <a:pt x="628" y="232"/>
                  <a:pt x="628" y="233"/>
                </a:cubicBezTo>
                <a:cubicBezTo>
                  <a:pt x="628" y="233"/>
                  <a:pt x="628" y="233"/>
                  <a:pt x="628" y="234"/>
                </a:cubicBezTo>
                <a:cubicBezTo>
                  <a:pt x="628" y="234"/>
                  <a:pt x="628" y="234"/>
                  <a:pt x="628" y="234"/>
                </a:cubicBezTo>
                <a:cubicBezTo>
                  <a:pt x="628" y="234"/>
                  <a:pt x="628" y="234"/>
                  <a:pt x="628" y="234"/>
                </a:cubicBezTo>
                <a:cubicBezTo>
                  <a:pt x="629" y="234"/>
                  <a:pt x="629" y="234"/>
                  <a:pt x="629" y="235"/>
                </a:cubicBezTo>
                <a:cubicBezTo>
                  <a:pt x="629" y="235"/>
                  <a:pt x="629" y="235"/>
                  <a:pt x="629" y="235"/>
                </a:cubicBezTo>
                <a:cubicBezTo>
                  <a:pt x="629" y="235"/>
                  <a:pt x="629" y="235"/>
                  <a:pt x="629" y="235"/>
                </a:cubicBezTo>
                <a:cubicBezTo>
                  <a:pt x="629" y="235"/>
                  <a:pt x="629" y="235"/>
                  <a:pt x="629" y="235"/>
                </a:cubicBezTo>
                <a:cubicBezTo>
                  <a:pt x="574" y="235"/>
                  <a:pt x="574" y="235"/>
                  <a:pt x="574" y="235"/>
                </a:cubicBezTo>
                <a:cubicBezTo>
                  <a:pt x="575" y="235"/>
                  <a:pt x="575" y="234"/>
                  <a:pt x="575" y="234"/>
                </a:cubicBezTo>
                <a:cubicBezTo>
                  <a:pt x="575" y="233"/>
                  <a:pt x="574" y="232"/>
                  <a:pt x="574" y="231"/>
                </a:cubicBezTo>
                <a:lnTo>
                  <a:pt x="574" y="230"/>
                </a:lnTo>
                <a:close/>
                <a:moveTo>
                  <a:pt x="144" y="195"/>
                </a:moveTo>
                <a:cubicBezTo>
                  <a:pt x="145" y="194"/>
                  <a:pt x="145" y="194"/>
                  <a:pt x="145" y="194"/>
                </a:cubicBezTo>
                <a:cubicBezTo>
                  <a:pt x="144" y="193"/>
                  <a:pt x="144" y="193"/>
                  <a:pt x="144" y="193"/>
                </a:cubicBezTo>
                <a:cubicBezTo>
                  <a:pt x="147" y="195"/>
                  <a:pt x="147" y="195"/>
                  <a:pt x="147" y="195"/>
                </a:cubicBezTo>
                <a:cubicBezTo>
                  <a:pt x="146" y="195"/>
                  <a:pt x="146" y="195"/>
                  <a:pt x="146" y="195"/>
                </a:cubicBezTo>
                <a:cubicBezTo>
                  <a:pt x="146" y="195"/>
                  <a:pt x="146" y="195"/>
                  <a:pt x="146" y="195"/>
                </a:cubicBezTo>
                <a:cubicBezTo>
                  <a:pt x="147" y="195"/>
                  <a:pt x="147" y="195"/>
                  <a:pt x="147" y="195"/>
                </a:cubicBezTo>
                <a:cubicBezTo>
                  <a:pt x="147" y="195"/>
                  <a:pt x="147" y="195"/>
                  <a:pt x="147" y="195"/>
                </a:cubicBezTo>
                <a:cubicBezTo>
                  <a:pt x="150" y="197"/>
                  <a:pt x="150" y="197"/>
                  <a:pt x="150" y="197"/>
                </a:cubicBezTo>
                <a:cubicBezTo>
                  <a:pt x="150" y="198"/>
                  <a:pt x="150" y="198"/>
                  <a:pt x="150" y="198"/>
                </a:cubicBezTo>
                <a:cubicBezTo>
                  <a:pt x="150" y="198"/>
                  <a:pt x="150" y="198"/>
                  <a:pt x="150" y="198"/>
                </a:cubicBezTo>
                <a:cubicBezTo>
                  <a:pt x="150" y="198"/>
                  <a:pt x="150" y="198"/>
                  <a:pt x="150" y="198"/>
                </a:cubicBezTo>
                <a:cubicBezTo>
                  <a:pt x="150" y="198"/>
                  <a:pt x="150" y="198"/>
                  <a:pt x="150" y="198"/>
                </a:cubicBezTo>
                <a:cubicBezTo>
                  <a:pt x="153" y="200"/>
                  <a:pt x="153" y="200"/>
                  <a:pt x="153" y="200"/>
                </a:cubicBezTo>
                <a:cubicBezTo>
                  <a:pt x="153" y="201"/>
                  <a:pt x="153" y="201"/>
                  <a:pt x="153" y="201"/>
                </a:cubicBezTo>
                <a:cubicBezTo>
                  <a:pt x="153" y="201"/>
                  <a:pt x="153" y="201"/>
                  <a:pt x="153" y="201"/>
                </a:cubicBezTo>
                <a:cubicBezTo>
                  <a:pt x="153" y="201"/>
                  <a:pt x="153" y="201"/>
                  <a:pt x="153" y="201"/>
                </a:cubicBezTo>
                <a:cubicBezTo>
                  <a:pt x="154" y="201"/>
                  <a:pt x="154" y="201"/>
                  <a:pt x="154" y="201"/>
                </a:cubicBezTo>
                <a:cubicBezTo>
                  <a:pt x="156" y="203"/>
                  <a:pt x="156" y="203"/>
                  <a:pt x="156" y="203"/>
                </a:cubicBezTo>
                <a:cubicBezTo>
                  <a:pt x="156" y="203"/>
                  <a:pt x="156" y="203"/>
                  <a:pt x="156" y="203"/>
                </a:cubicBezTo>
                <a:cubicBezTo>
                  <a:pt x="156" y="203"/>
                  <a:pt x="156" y="203"/>
                  <a:pt x="156" y="203"/>
                </a:cubicBezTo>
                <a:cubicBezTo>
                  <a:pt x="156" y="204"/>
                  <a:pt x="156" y="204"/>
                  <a:pt x="156" y="204"/>
                </a:cubicBezTo>
                <a:cubicBezTo>
                  <a:pt x="163" y="194"/>
                  <a:pt x="163" y="194"/>
                  <a:pt x="163" y="194"/>
                </a:cubicBezTo>
                <a:cubicBezTo>
                  <a:pt x="163" y="201"/>
                  <a:pt x="163" y="201"/>
                  <a:pt x="163" y="201"/>
                </a:cubicBezTo>
                <a:cubicBezTo>
                  <a:pt x="163" y="215"/>
                  <a:pt x="163" y="215"/>
                  <a:pt x="163" y="215"/>
                </a:cubicBezTo>
                <a:cubicBezTo>
                  <a:pt x="161" y="215"/>
                  <a:pt x="161" y="215"/>
                  <a:pt x="161" y="215"/>
                </a:cubicBezTo>
                <a:cubicBezTo>
                  <a:pt x="161" y="215"/>
                  <a:pt x="161" y="215"/>
                  <a:pt x="161" y="215"/>
                </a:cubicBezTo>
                <a:cubicBezTo>
                  <a:pt x="156" y="215"/>
                  <a:pt x="156" y="215"/>
                  <a:pt x="156" y="215"/>
                </a:cubicBezTo>
                <a:cubicBezTo>
                  <a:pt x="153" y="215"/>
                  <a:pt x="153" y="215"/>
                  <a:pt x="153" y="215"/>
                </a:cubicBezTo>
                <a:cubicBezTo>
                  <a:pt x="153" y="218"/>
                  <a:pt x="153" y="218"/>
                  <a:pt x="153" y="218"/>
                </a:cubicBezTo>
                <a:cubicBezTo>
                  <a:pt x="152" y="220"/>
                  <a:pt x="152" y="220"/>
                  <a:pt x="152" y="220"/>
                </a:cubicBezTo>
                <a:cubicBezTo>
                  <a:pt x="144" y="220"/>
                  <a:pt x="144" y="220"/>
                  <a:pt x="144" y="220"/>
                </a:cubicBezTo>
                <a:cubicBezTo>
                  <a:pt x="144" y="195"/>
                  <a:pt x="144" y="195"/>
                  <a:pt x="144" y="195"/>
                </a:cubicBezTo>
                <a:close/>
              </a:path>
            </a:pathLst>
          </a:custGeom>
          <a:noFill/>
          <a:ln w="15875">
            <a:solidFill>
              <a:schemeClr val="tx1"/>
            </a:solidFill>
          </a:ln>
        </p:spPr>
        <p:txBody>
          <a:bodyPr vert="horz" wrap="square" lIns="68580" tIns="34290" rIns="68580" bIns="34290" numCol="1" anchor="t" anchorCtr="0" compatLnSpc="1"/>
          <a:lstStyle/>
          <a:p>
            <a:endParaRPr lang="zh-CN" altLang="en-US" sz="1350">
              <a:latin typeface="Arial" pitchFamily="34" charset="0"/>
              <a:ea typeface="黑体" pitchFamily="49" charset="-122"/>
              <a:cs typeface="Arial Unicode MS" pitchFamily="34" charset="-122"/>
            </a:endParaRPr>
          </a:p>
        </p:txBody>
      </p:sp>
      <p:sp>
        <p:nvSpPr>
          <p:cNvPr id="2" name="标题 1"/>
          <p:cNvSpPr>
            <a:spLocks noGrp="1"/>
          </p:cNvSpPr>
          <p:nvPr>
            <p:ph type="title" hasCustomPrompt="1"/>
          </p:nvPr>
        </p:nvSpPr>
        <p:spPr>
          <a:xfrm>
            <a:off x="1128600" y="1873456"/>
            <a:ext cx="6858000" cy="1047814"/>
          </a:xfrm>
        </p:spPr>
        <p:txBody>
          <a:bodyPr>
            <a:noAutofit/>
          </a:bodyPr>
          <a:lstStyle>
            <a:lvl1pPr algn="ctr">
              <a:defRPr sz="8005"/>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296"/>
            <a:ext cx="7885509" cy="702388"/>
          </a:xfrm>
        </p:spPr>
        <p:txBody>
          <a:bodyPr anchor="b"/>
          <a:lstStyle>
            <a:lvl1pPr>
              <a:defRPr sz="267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1304435"/>
            <a:ext cx="4629150" cy="3583573"/>
          </a:xfrm>
        </p:spPr>
        <p:txBody>
          <a:bodyPr/>
          <a:lstStyle>
            <a:lvl1pPr marL="0" indent="0">
              <a:buNone/>
              <a:defRPr sz="2670"/>
            </a:lvl1pPr>
            <a:lvl2pPr marL="381000" indent="0">
              <a:buNone/>
              <a:defRPr sz="2335"/>
            </a:lvl2pPr>
            <a:lvl3pPr marL="762635" indent="0">
              <a:buNone/>
              <a:defRPr sz="2000"/>
            </a:lvl3pPr>
            <a:lvl4pPr marL="1143635" indent="0">
              <a:buNone/>
              <a:defRPr sz="1670"/>
            </a:lvl4pPr>
            <a:lvl5pPr marL="1525270" indent="0">
              <a:buNone/>
              <a:defRPr sz="1670"/>
            </a:lvl5pPr>
            <a:lvl6pPr marL="1906270" indent="0">
              <a:buNone/>
              <a:defRPr sz="1670"/>
            </a:lvl6pPr>
            <a:lvl7pPr marL="2287905" indent="0">
              <a:buNone/>
              <a:defRPr sz="1670"/>
            </a:lvl7pPr>
            <a:lvl8pPr marL="2668905" indent="0">
              <a:buNone/>
              <a:defRPr sz="1670"/>
            </a:lvl8pPr>
            <a:lvl9pPr marL="3050540" indent="0">
              <a:buNone/>
              <a:defRPr sz="1670"/>
            </a:lvl9pPr>
          </a:lstStyle>
          <a:p>
            <a:endParaRPr lang="zh-CN" altLang="en-US"/>
          </a:p>
        </p:txBody>
      </p:sp>
      <p:sp>
        <p:nvSpPr>
          <p:cNvPr id="4" name="文本占位符 3"/>
          <p:cNvSpPr>
            <a:spLocks noGrp="1"/>
          </p:cNvSpPr>
          <p:nvPr>
            <p:ph type="body" sz="half" idx="2"/>
          </p:nvPr>
        </p:nvSpPr>
        <p:spPr>
          <a:xfrm>
            <a:off x="629841" y="1304435"/>
            <a:ext cx="2949178" cy="3590193"/>
          </a:xfrm>
        </p:spPr>
        <p:txBody>
          <a:bodyPr>
            <a:normAutofit/>
          </a:bodyPr>
          <a:lstStyle>
            <a:lvl1pPr marL="0" indent="0">
              <a:buNone/>
              <a:defRPr sz="1670"/>
            </a:lvl1pPr>
            <a:lvl2pPr marL="381000" indent="0">
              <a:buNone/>
              <a:defRPr sz="1170"/>
            </a:lvl2pPr>
            <a:lvl3pPr marL="762635" indent="0">
              <a:buNone/>
              <a:defRPr sz="1000"/>
            </a:lvl3pPr>
            <a:lvl4pPr marL="1143635" indent="0">
              <a:buNone/>
              <a:defRPr sz="835"/>
            </a:lvl4pPr>
            <a:lvl5pPr marL="1525270" indent="0">
              <a:buNone/>
              <a:defRPr sz="835"/>
            </a:lvl5pPr>
            <a:lvl6pPr marL="1906270" indent="0">
              <a:buNone/>
              <a:defRPr sz="835"/>
            </a:lvl6pPr>
            <a:lvl7pPr marL="2287905" indent="0">
              <a:buNone/>
              <a:defRPr sz="835"/>
            </a:lvl7pPr>
            <a:lvl8pPr marL="2668905" indent="0">
              <a:buNone/>
              <a:defRPr sz="835"/>
            </a:lvl8pPr>
            <a:lvl9pPr marL="3050540" indent="0">
              <a:buNone/>
              <a:defRPr sz="83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507"/>
            <a:ext cx="1971675" cy="4846965"/>
          </a:xfrm>
        </p:spPr>
        <p:txBody>
          <a:bodyPr vert="eaVert">
            <a:normAutofit/>
          </a:bodyPr>
          <a:lstStyle>
            <a:lvl1pPr>
              <a:defRPr sz="2335"/>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hasCustomPrompt="1"/>
          </p:nvPr>
        </p:nvSpPr>
        <p:spPr>
          <a:xfrm>
            <a:off x="628650" y="304507"/>
            <a:ext cx="5800725" cy="4846965"/>
          </a:xfrm>
        </p:spPr>
        <p:txBody>
          <a:bodyPr vert="eaVert"/>
          <a:lstStyle>
            <a:lvl1pPr marL="0" indent="0">
              <a:buNone/>
              <a:defRPr/>
            </a:lvl1pPr>
            <a:lvl2pPr marL="381000" indent="0">
              <a:buNone/>
              <a:defRPr/>
            </a:lvl2pPr>
            <a:lvl3pPr marL="762635" indent="0">
              <a:buNone/>
              <a:defRPr/>
            </a:lvl3pPr>
            <a:lvl4pPr marL="1143635" indent="0">
              <a:buNone/>
              <a:defRPr/>
            </a:lvl4pPr>
            <a:lvl5pPr marL="1525270" indent="0">
              <a:buNone/>
              <a:defRPr/>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4619BE5D-8631-4540-A289-140160A558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FF7DF-07DD-47C1-98D1-17151FFBFFA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99.xml"/><Relationship Id="rId8" Type="http://schemas.openxmlformats.org/officeDocument/2006/relationships/slideLayout" Target="../slideLayouts/slideLayout98.xml"/><Relationship Id="rId7" Type="http://schemas.openxmlformats.org/officeDocument/2006/relationships/slideLayout" Target="../slideLayouts/slideLayout97.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3" Type="http://schemas.openxmlformats.org/officeDocument/2006/relationships/slideLayout" Target="../slideLayouts/slideLayout93.xml"/><Relationship Id="rId2" Type="http://schemas.openxmlformats.org/officeDocument/2006/relationships/slideLayout" Target="../slideLayouts/slideLayout92.xml"/><Relationship Id="rId12" Type="http://schemas.openxmlformats.org/officeDocument/2006/relationships/theme" Target="../theme/theme10.xml"/><Relationship Id="rId11" Type="http://schemas.openxmlformats.org/officeDocument/2006/relationships/image" Target="../media/image6.jpeg"/><Relationship Id="rId10" Type="http://schemas.openxmlformats.org/officeDocument/2006/relationships/slideLayout" Target="../slideLayouts/slideLayout100.xml"/><Relationship Id="rId1"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image" Target="../media/image2.jpe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2" Type="http://schemas.openxmlformats.org/officeDocument/2006/relationships/theme" Target="../theme/theme3.xml"/><Relationship Id="rId11" Type="http://schemas.openxmlformats.org/officeDocument/2006/relationships/image" Target="../media/image2.jpe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2" Type="http://schemas.openxmlformats.org/officeDocument/2006/relationships/theme" Target="../theme/theme4.xml"/><Relationship Id="rId11" Type="http://schemas.openxmlformats.org/officeDocument/2006/relationships/image" Target="../media/image2.jpeg"/><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2" Type="http://schemas.openxmlformats.org/officeDocument/2006/relationships/theme" Target="../theme/theme5.xml"/><Relationship Id="rId11" Type="http://schemas.openxmlformats.org/officeDocument/2006/relationships/image" Target="../media/image2.jpeg"/><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2" Type="http://schemas.openxmlformats.org/officeDocument/2006/relationships/theme" Target="../theme/theme6.xml"/><Relationship Id="rId11" Type="http://schemas.openxmlformats.org/officeDocument/2006/relationships/image" Target="../media/image2.jpeg"/><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2" Type="http://schemas.openxmlformats.org/officeDocument/2006/relationships/theme" Target="../theme/theme7.xml"/><Relationship Id="rId11" Type="http://schemas.openxmlformats.org/officeDocument/2006/relationships/image" Target="../media/image2.jpeg"/><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2" Type="http://schemas.openxmlformats.org/officeDocument/2006/relationships/theme" Target="../theme/theme8.xml"/><Relationship Id="rId11" Type="http://schemas.openxmlformats.org/officeDocument/2006/relationships/image" Target="../media/image2.jpeg"/><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slideLayout" Target="../slideLayouts/slideLayout88.xml"/><Relationship Id="rId7" Type="http://schemas.openxmlformats.org/officeDocument/2006/relationships/slideLayout" Target="../slideLayouts/slideLayout87.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3" Type="http://schemas.openxmlformats.org/officeDocument/2006/relationships/slideLayout" Target="../slideLayouts/slideLayout83.xml"/><Relationship Id="rId2" Type="http://schemas.openxmlformats.org/officeDocument/2006/relationships/slideLayout" Target="../slideLayouts/slideLayout82.xml"/><Relationship Id="rId12" Type="http://schemas.openxmlformats.org/officeDocument/2006/relationships/theme" Target="../theme/theme9.xml"/><Relationship Id="rId11" Type="http://schemas.openxmlformats.org/officeDocument/2006/relationships/image" Target="../media/image4.jpeg"/><Relationship Id="rId10" Type="http://schemas.openxmlformats.org/officeDocument/2006/relationships/slideLayout" Target="../slideLayouts/slideLayout90.xml"/><Relationship Id="rId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1950"/>
            <a:ext cx="10515600" cy="942975"/>
          </a:xfrm>
          <a:prstGeom prst="rect">
            <a:avLst/>
          </a:prstGeom>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8200" y="1570038"/>
            <a:ext cx="10515600" cy="4565650"/>
          </a:xfrm>
          <a:prstGeom prst="rect">
            <a:avLst/>
          </a:prstGeom>
        </p:spPr>
        <p:txBody>
          <a:bodyPr vert="horz" lIns="91440" tIns="45720" rIns="91440" bIns="45720" rtlCol="0">
            <a:normAutofit/>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838200" y="6432550"/>
            <a:ext cx="2743200" cy="276225"/>
          </a:xfrm>
          <a:prstGeom prst="rect">
            <a:avLst/>
          </a:prstGeom>
        </p:spPr>
        <p:txBody>
          <a:bodyPr vert="horz" lIns="91440" tIns="45720" rIns="91440" bIns="45720" rtlCol="0" anchor="ctr"/>
          <a:lstStyle>
            <a:lvl1pPr algn="l">
              <a:defRPr sz="1490" noProof="1" smtClean="0">
                <a:solidFill>
                  <a:schemeClr val="tx1"/>
                </a:solidFill>
                <a:latin typeface="Arial" pitchFamily="34" charset="0"/>
                <a:ea typeface="宋体" pitchFamily="2" charset="-122"/>
                <a:cs typeface="+mn-ea"/>
              </a:defRPr>
            </a:lvl1pPr>
          </a:lstStyle>
          <a:p>
            <a:fld id="{4619BE5D-8631-4540-A289-140160A55859}" type="datetimeFigureOut">
              <a:rPr lang="zh-CN" altLang="en-US"/>
            </a:fld>
            <a:endParaRPr lang="zh-CN" altLang="en-US" dirty="0">
              <a:ea typeface="黑体" pitchFamily="49" charset="-122"/>
              <a:cs typeface="+mn-cs"/>
            </a:endParaRPr>
          </a:p>
        </p:txBody>
      </p:sp>
      <p:sp>
        <p:nvSpPr>
          <p:cNvPr id="5" name="页脚占位符 4"/>
          <p:cNvSpPr>
            <a:spLocks noGrp="1"/>
          </p:cNvSpPr>
          <p:nvPr>
            <p:ph type="ftr" sz="quarter" idx="3"/>
          </p:nvPr>
        </p:nvSpPr>
        <p:spPr>
          <a:xfrm>
            <a:off x="4038600" y="6432550"/>
            <a:ext cx="4114800" cy="276225"/>
          </a:xfrm>
          <a:prstGeom prst="rect">
            <a:avLst/>
          </a:prstGeom>
        </p:spPr>
        <p:txBody>
          <a:bodyPr vert="horz" lIns="91440" tIns="45720" rIns="91440" bIns="45720" rtlCol="0" anchor="ctr"/>
          <a:lstStyle>
            <a:lvl1pPr algn="ctr">
              <a:defRPr sz="1490" noProof="1" dirty="0">
                <a:solidFill>
                  <a:schemeClr val="tx1"/>
                </a:solidFill>
                <a:latin typeface="Arial" pitchFamily="34" charset="0"/>
              </a:defRPr>
            </a:lvl1pPr>
          </a:lstStyle>
          <a:p>
            <a:endParaRPr lang="zh-CN" altLang="en-US"/>
          </a:p>
        </p:txBody>
      </p:sp>
      <p:sp>
        <p:nvSpPr>
          <p:cNvPr id="6" name="灯片编号占位符 5"/>
          <p:cNvSpPr>
            <a:spLocks noGrp="1"/>
          </p:cNvSpPr>
          <p:nvPr>
            <p:ph type="sldNum" sz="quarter" idx="4"/>
          </p:nvPr>
        </p:nvSpPr>
        <p:spPr>
          <a:xfrm>
            <a:off x="8610600" y="6432550"/>
            <a:ext cx="2743200" cy="276225"/>
          </a:xfrm>
          <a:prstGeom prst="rect">
            <a:avLst/>
          </a:prstGeom>
        </p:spPr>
        <p:txBody>
          <a:bodyPr vert="horz" lIns="91440" tIns="45720" rIns="91440" bIns="45720" rtlCol="0" anchor="ctr"/>
          <a:lstStyle>
            <a:lvl1pPr algn="r">
              <a:defRPr sz="1490" noProof="1" smtClean="0">
                <a:solidFill>
                  <a:schemeClr val="tx1"/>
                </a:solidFill>
                <a:latin typeface="Arial" pitchFamily="34" charset="0"/>
                <a:ea typeface="宋体" pitchFamily="2" charset="-122"/>
                <a:cs typeface="+mn-ea"/>
              </a:defRPr>
            </a:lvl1pPr>
          </a:lstStyle>
          <a:p>
            <a:fld id="{5866C6A5-21C6-44A6-BEB8-2EEC9EB1A4D3}" type="slidenum">
              <a:rPr lang="zh-CN" altLang="en-US"/>
            </a:fld>
            <a:endParaRPr lang="zh-CN" altLang="en-US" dirty="0">
              <a:ea typeface="黑体" pitchFamily="49"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08050" rtl="0" fontAlgn="base">
        <a:lnSpc>
          <a:spcPct val="90000"/>
        </a:lnSpc>
        <a:spcBef>
          <a:spcPct val="0"/>
        </a:spcBef>
        <a:spcAft>
          <a:spcPct val="0"/>
        </a:spcAft>
        <a:defRPr sz="3900" b="1" kern="1200">
          <a:solidFill>
            <a:schemeClr val="tx1"/>
          </a:solidFill>
          <a:latin typeface="+mj-lt"/>
          <a:ea typeface="+mj-ea"/>
          <a:cs typeface="+mj-cs"/>
        </a:defRPr>
      </a:lvl1pPr>
      <a:lvl2pPr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2pPr>
      <a:lvl3pPr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3pPr>
      <a:lvl4pPr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4pPr>
      <a:lvl5pPr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5pPr>
      <a:lvl6pPr marL="457200"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6pPr>
      <a:lvl7pPr marL="914400"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7pPr>
      <a:lvl8pPr marL="1371600"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8pPr>
      <a:lvl9pPr marL="1828800"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9pPr>
    </p:titleStyle>
    <p:bodyStyle>
      <a:lvl1pPr marL="339725" indent="-339725" algn="just" defTabSz="908050" rtl="0" fontAlgn="base">
        <a:lnSpc>
          <a:spcPct val="120000"/>
        </a:lnSpc>
        <a:spcBef>
          <a:spcPts val="600"/>
        </a:spcBef>
        <a:spcAft>
          <a:spcPts val="600"/>
        </a:spcAft>
        <a:buFont typeface="Arial" pitchFamily="34" charset="0"/>
        <a:buChar char="•"/>
        <a:defRPr sz="2300" kern="1200">
          <a:solidFill>
            <a:schemeClr val="tx1"/>
          </a:solidFill>
          <a:latin typeface="Arial" pitchFamily="34" charset="0"/>
          <a:ea typeface="+mn-ea"/>
          <a:cs typeface="+mn-cs"/>
        </a:defRPr>
      </a:lvl1pPr>
      <a:lvl2pPr marL="793750" indent="-339725" algn="just" defTabSz="908050" rtl="0" fontAlgn="base">
        <a:lnSpc>
          <a:spcPct val="120000"/>
        </a:lnSpc>
        <a:spcBef>
          <a:spcPts val="600"/>
        </a:spcBef>
        <a:spcAft>
          <a:spcPts val="600"/>
        </a:spcAft>
        <a:buFont typeface="Arial" pitchFamily="34" charset="0"/>
        <a:buChar char="•"/>
        <a:defRPr sz="1900" kern="1200">
          <a:solidFill>
            <a:schemeClr val="tx1"/>
          </a:solidFill>
          <a:latin typeface="Arial" pitchFamily="34" charset="0"/>
          <a:ea typeface="+mn-ea"/>
          <a:cs typeface="+mn-cs"/>
        </a:defRPr>
      </a:lvl2pPr>
      <a:lvl3pPr marL="1192530" indent="-284480" algn="just" defTabSz="908050" rtl="0" fontAlgn="base">
        <a:lnSpc>
          <a:spcPct val="120000"/>
        </a:lnSpc>
        <a:spcBef>
          <a:spcPts val="600"/>
        </a:spcBef>
        <a:spcAft>
          <a:spcPts val="600"/>
        </a:spcAft>
        <a:buFont typeface="Arial" pitchFamily="34" charset="0"/>
        <a:buChar char="•"/>
        <a:defRPr sz="1700" kern="1200">
          <a:solidFill>
            <a:schemeClr val="tx1"/>
          </a:solidFill>
          <a:latin typeface="Arial" pitchFamily="34" charset="0"/>
          <a:ea typeface="+mn-ea"/>
          <a:cs typeface="+mn-cs"/>
        </a:defRPr>
      </a:lvl3pPr>
      <a:lvl4pPr marL="1646555" indent="-284480" algn="just" defTabSz="908050" rtl="0" fontAlgn="base">
        <a:lnSpc>
          <a:spcPct val="120000"/>
        </a:lnSpc>
        <a:spcBef>
          <a:spcPts val="600"/>
        </a:spcBef>
        <a:spcAft>
          <a:spcPts val="600"/>
        </a:spcAft>
        <a:buFont typeface="Arial" pitchFamily="34" charset="0"/>
        <a:buChar char="•"/>
        <a:defRPr sz="1700" kern="1200">
          <a:solidFill>
            <a:schemeClr val="tx1"/>
          </a:solidFill>
          <a:latin typeface="Arial" pitchFamily="34" charset="0"/>
          <a:ea typeface="+mn-ea"/>
          <a:cs typeface="+mn-cs"/>
        </a:defRPr>
      </a:lvl4pPr>
      <a:lvl5pPr marL="2100580" indent="-284480" algn="just" defTabSz="908050" rtl="0" fontAlgn="base">
        <a:lnSpc>
          <a:spcPct val="120000"/>
        </a:lnSpc>
        <a:spcBef>
          <a:spcPts val="600"/>
        </a:spcBef>
        <a:spcAft>
          <a:spcPts val="600"/>
        </a:spcAft>
        <a:buFont typeface="Arial" pitchFamily="34" charset="0"/>
        <a:buChar char="•"/>
        <a:defRPr sz="1700" kern="1200">
          <a:solidFill>
            <a:schemeClr val="tx1"/>
          </a:solidFill>
          <a:latin typeface="Arial" pitchFamily="34" charset="0"/>
          <a:ea typeface="+mn-ea"/>
          <a:cs typeface="+mn-cs"/>
        </a:defRPr>
      </a:lvl5pPr>
      <a:lvl6pPr marL="2497455" indent="-226695" algn="l" defTabSz="908050" rtl="0" eaLnBrk="1" latinLnBrk="0" hangingPunct="1">
        <a:lnSpc>
          <a:spcPct val="90000"/>
        </a:lnSpc>
        <a:spcBef>
          <a:spcPts val="495"/>
        </a:spcBef>
        <a:buFont typeface="Arial" pitchFamily="34" charset="0"/>
        <a:buChar char="•"/>
        <a:defRPr sz="1790" kern="1200">
          <a:solidFill>
            <a:schemeClr val="tx1"/>
          </a:solidFill>
          <a:latin typeface="+mn-lt"/>
          <a:ea typeface="+mn-ea"/>
          <a:cs typeface="+mn-cs"/>
        </a:defRPr>
      </a:lvl6pPr>
      <a:lvl7pPr marL="2951480" indent="-226695" algn="l" defTabSz="908050" rtl="0" eaLnBrk="1" latinLnBrk="0" hangingPunct="1">
        <a:lnSpc>
          <a:spcPct val="90000"/>
        </a:lnSpc>
        <a:spcBef>
          <a:spcPts val="495"/>
        </a:spcBef>
        <a:buFont typeface="Arial" pitchFamily="34" charset="0"/>
        <a:buChar char="•"/>
        <a:defRPr sz="1790" kern="1200">
          <a:solidFill>
            <a:schemeClr val="tx1"/>
          </a:solidFill>
          <a:latin typeface="+mn-lt"/>
          <a:ea typeface="+mn-ea"/>
          <a:cs typeface="+mn-cs"/>
        </a:defRPr>
      </a:lvl7pPr>
      <a:lvl8pPr marL="3405505" indent="-226695" algn="l" defTabSz="908050" rtl="0" eaLnBrk="1" latinLnBrk="0" hangingPunct="1">
        <a:lnSpc>
          <a:spcPct val="90000"/>
        </a:lnSpc>
        <a:spcBef>
          <a:spcPts val="495"/>
        </a:spcBef>
        <a:buFont typeface="Arial" pitchFamily="34" charset="0"/>
        <a:buChar char="•"/>
        <a:defRPr sz="1790" kern="1200">
          <a:solidFill>
            <a:schemeClr val="tx1"/>
          </a:solidFill>
          <a:latin typeface="+mn-lt"/>
          <a:ea typeface="+mn-ea"/>
          <a:cs typeface="+mn-cs"/>
        </a:defRPr>
      </a:lvl8pPr>
      <a:lvl9pPr marL="3860165" indent="-226695" algn="l" defTabSz="908050" rtl="0" eaLnBrk="1" latinLnBrk="0" hangingPunct="1">
        <a:lnSpc>
          <a:spcPct val="90000"/>
        </a:lnSpc>
        <a:spcBef>
          <a:spcPts val="495"/>
        </a:spcBef>
        <a:buFont typeface="Arial" pitchFamily="34" charset="0"/>
        <a:buChar char="•"/>
        <a:defRPr sz="1790" kern="1200">
          <a:solidFill>
            <a:schemeClr val="tx1"/>
          </a:solidFill>
          <a:latin typeface="+mn-lt"/>
          <a:ea typeface="+mn-ea"/>
          <a:cs typeface="+mn-cs"/>
        </a:defRPr>
      </a:lvl9pPr>
    </p:bodyStyle>
    <p:otherStyle>
      <a:defPPr>
        <a:defRPr lang="zh-CN"/>
      </a:defPPr>
      <a:lvl1pPr marL="0" algn="l" defTabSz="908050" rtl="0" eaLnBrk="1" latinLnBrk="0" hangingPunct="1">
        <a:defRPr sz="1790" kern="1200">
          <a:solidFill>
            <a:schemeClr val="tx1"/>
          </a:solidFill>
          <a:latin typeface="+mn-lt"/>
          <a:ea typeface="+mn-ea"/>
          <a:cs typeface="+mn-cs"/>
        </a:defRPr>
      </a:lvl1pPr>
      <a:lvl2pPr marL="454025" algn="l" defTabSz="908050" rtl="0" eaLnBrk="1" latinLnBrk="0" hangingPunct="1">
        <a:defRPr sz="1790" kern="1200">
          <a:solidFill>
            <a:schemeClr val="tx1"/>
          </a:solidFill>
          <a:latin typeface="+mn-lt"/>
          <a:ea typeface="+mn-ea"/>
          <a:cs typeface="+mn-cs"/>
        </a:defRPr>
      </a:lvl2pPr>
      <a:lvl3pPr marL="908050" algn="l" defTabSz="908050" rtl="0" eaLnBrk="1" latinLnBrk="0" hangingPunct="1">
        <a:defRPr sz="1790" kern="1200">
          <a:solidFill>
            <a:schemeClr val="tx1"/>
          </a:solidFill>
          <a:latin typeface="+mn-lt"/>
          <a:ea typeface="+mn-ea"/>
          <a:cs typeface="+mn-cs"/>
        </a:defRPr>
      </a:lvl3pPr>
      <a:lvl4pPr marL="1362075" algn="l" defTabSz="908050" rtl="0" eaLnBrk="1" latinLnBrk="0" hangingPunct="1">
        <a:defRPr sz="1790" kern="1200">
          <a:solidFill>
            <a:schemeClr val="tx1"/>
          </a:solidFill>
          <a:latin typeface="+mn-lt"/>
          <a:ea typeface="+mn-ea"/>
          <a:cs typeface="+mn-cs"/>
        </a:defRPr>
      </a:lvl4pPr>
      <a:lvl5pPr marL="1816100" algn="l" defTabSz="908050" rtl="0" eaLnBrk="1" latinLnBrk="0" hangingPunct="1">
        <a:defRPr sz="1790" kern="1200">
          <a:solidFill>
            <a:schemeClr val="tx1"/>
          </a:solidFill>
          <a:latin typeface="+mn-lt"/>
          <a:ea typeface="+mn-ea"/>
          <a:cs typeface="+mn-cs"/>
        </a:defRPr>
      </a:lvl5pPr>
      <a:lvl6pPr marL="2270760" algn="l" defTabSz="908050" rtl="0" eaLnBrk="1" latinLnBrk="0" hangingPunct="1">
        <a:defRPr sz="1790" kern="1200">
          <a:solidFill>
            <a:schemeClr val="tx1"/>
          </a:solidFill>
          <a:latin typeface="+mn-lt"/>
          <a:ea typeface="+mn-ea"/>
          <a:cs typeface="+mn-cs"/>
        </a:defRPr>
      </a:lvl6pPr>
      <a:lvl7pPr marL="2724785" algn="l" defTabSz="908050" rtl="0" eaLnBrk="1" latinLnBrk="0" hangingPunct="1">
        <a:defRPr sz="1790" kern="1200">
          <a:solidFill>
            <a:schemeClr val="tx1"/>
          </a:solidFill>
          <a:latin typeface="+mn-lt"/>
          <a:ea typeface="+mn-ea"/>
          <a:cs typeface="+mn-cs"/>
        </a:defRPr>
      </a:lvl7pPr>
      <a:lvl8pPr marL="3178810" algn="l" defTabSz="908050" rtl="0" eaLnBrk="1" latinLnBrk="0" hangingPunct="1">
        <a:defRPr sz="1790" kern="1200">
          <a:solidFill>
            <a:schemeClr val="tx1"/>
          </a:solidFill>
          <a:latin typeface="+mn-lt"/>
          <a:ea typeface="+mn-ea"/>
          <a:cs typeface="+mn-cs"/>
        </a:defRPr>
      </a:lvl8pPr>
      <a:lvl9pPr marL="3632835" algn="l" defTabSz="908050" rtl="0" eaLnBrk="1" latinLnBrk="0" hangingPunct="1">
        <a:defRPr sz="179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507"/>
            <a:ext cx="7886700" cy="79171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18650"/>
            <a:ext cx="7886700" cy="3832823"/>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5401625"/>
            <a:ext cx="2057400" cy="231690"/>
          </a:xfrm>
          <a:prstGeom prst="rect">
            <a:avLst/>
          </a:prstGeom>
        </p:spPr>
        <p:txBody>
          <a:bodyPr vert="horz" lIns="91440" tIns="45720" rIns="91440" bIns="45720" rtlCol="0" anchor="ctr"/>
          <a:lstStyle>
            <a:lvl1pPr algn="l">
              <a:defRPr sz="1250">
                <a:solidFill>
                  <a:schemeClr val="tx1"/>
                </a:solidFill>
                <a:latin typeface="Arial" pitchFamily="34" charset="0"/>
              </a:defRPr>
            </a:lvl1pPr>
          </a:lstStyle>
          <a:p>
            <a:fld id="{4619BE5D-8631-4540-A289-140160A55859}" type="datetimeFigureOut">
              <a:rPr lang="zh-CN" altLang="en-US" smtClean="0"/>
            </a:fld>
            <a:endParaRPr lang="zh-CN" altLang="en-US" dirty="0"/>
          </a:p>
        </p:txBody>
      </p:sp>
      <p:sp>
        <p:nvSpPr>
          <p:cNvPr id="5" name="页脚占位符 4"/>
          <p:cNvSpPr>
            <a:spLocks noGrp="1"/>
          </p:cNvSpPr>
          <p:nvPr>
            <p:ph type="ftr" sz="quarter" idx="3"/>
          </p:nvPr>
        </p:nvSpPr>
        <p:spPr>
          <a:xfrm>
            <a:off x="3028950" y="5401625"/>
            <a:ext cx="3086100" cy="231690"/>
          </a:xfrm>
          <a:prstGeom prst="rect">
            <a:avLst/>
          </a:prstGeom>
        </p:spPr>
        <p:txBody>
          <a:bodyPr vert="horz" lIns="91440" tIns="45720" rIns="91440" bIns="45720" rtlCol="0" anchor="ctr"/>
          <a:lstStyle>
            <a:lvl1pPr algn="ctr">
              <a:defRPr sz="1250">
                <a:solidFill>
                  <a:schemeClr val="tx1"/>
                </a:solidFill>
                <a:latin typeface="Arial" pitchFamily="34" charset="0"/>
              </a:defRPr>
            </a:lvl1pPr>
          </a:lstStyle>
          <a:p>
            <a:endParaRPr lang="zh-CN" altLang="en-US" dirty="0"/>
          </a:p>
        </p:txBody>
      </p:sp>
      <p:sp>
        <p:nvSpPr>
          <p:cNvPr id="6" name="灯片编号占位符 5"/>
          <p:cNvSpPr>
            <a:spLocks noGrp="1"/>
          </p:cNvSpPr>
          <p:nvPr>
            <p:ph type="sldNum" sz="quarter" idx="4"/>
          </p:nvPr>
        </p:nvSpPr>
        <p:spPr>
          <a:xfrm>
            <a:off x="6457950" y="5401625"/>
            <a:ext cx="2057400" cy="231690"/>
          </a:xfrm>
          <a:prstGeom prst="rect">
            <a:avLst/>
          </a:prstGeom>
        </p:spPr>
        <p:txBody>
          <a:bodyPr vert="horz" lIns="91440" tIns="45720" rIns="91440" bIns="45720" rtlCol="0" anchor="ctr"/>
          <a:lstStyle>
            <a:lvl1pPr algn="r">
              <a:defRPr sz="1250">
                <a:solidFill>
                  <a:schemeClr val="tx1"/>
                </a:solidFill>
                <a:latin typeface="Arial" pitchFamily="34" charset="0"/>
              </a:defRPr>
            </a:lvl1pPr>
          </a:lstStyle>
          <a:p>
            <a:fld id="{54BFF7DF-07DD-47C1-98D1-17151FFBFFA9}"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txStyles>
    <p:titleStyle>
      <a:lvl1pPr algn="l" defTabSz="762635" rtl="0" eaLnBrk="1" latinLnBrk="0" hangingPunct="1">
        <a:lnSpc>
          <a:spcPct val="90000"/>
        </a:lnSpc>
        <a:spcBef>
          <a:spcPct val="0"/>
        </a:spcBef>
        <a:buNone/>
        <a:defRPr sz="3335" b="1" kern="1200">
          <a:solidFill>
            <a:schemeClr val="tx1"/>
          </a:solidFill>
          <a:latin typeface="+mj-lt"/>
          <a:ea typeface="+mj-ea"/>
          <a:cs typeface="+mj-cs"/>
        </a:defRPr>
      </a:lvl1pPr>
    </p:titleStyle>
    <p:bodyStyle>
      <a:lvl1pPr marL="285750" indent="-285115" algn="just" defTabSz="762635" rtl="0" eaLnBrk="1" latinLnBrk="0" hangingPunct="1">
        <a:lnSpc>
          <a:spcPct val="120000"/>
        </a:lnSpc>
        <a:spcBef>
          <a:spcPts val="500"/>
        </a:spcBef>
        <a:spcAft>
          <a:spcPts val="600"/>
        </a:spcAft>
        <a:buFont typeface="Arial" pitchFamily="34" charset="0"/>
        <a:buChar char="•"/>
        <a:defRPr sz="2000" kern="1200" baseline="0">
          <a:solidFill>
            <a:schemeClr val="tx1"/>
          </a:solidFill>
          <a:latin typeface="Arial" pitchFamily="34" charset="0"/>
          <a:ea typeface="+mn-ea"/>
          <a:cs typeface="+mn-cs"/>
        </a:defRPr>
      </a:lvl1pPr>
      <a:lvl2pPr marL="667385" indent="-285115" algn="just" defTabSz="762635" rtl="0" eaLnBrk="1" latinLnBrk="0" hangingPunct="1">
        <a:lnSpc>
          <a:spcPct val="120000"/>
        </a:lnSpc>
        <a:spcBef>
          <a:spcPts val="500"/>
        </a:spcBef>
        <a:spcAft>
          <a:spcPts val="600"/>
        </a:spcAft>
        <a:buFont typeface="Arial" pitchFamily="34" charset="0"/>
        <a:buChar char="•"/>
        <a:defRPr sz="1670" kern="1200">
          <a:solidFill>
            <a:schemeClr val="tx1"/>
          </a:solidFill>
          <a:latin typeface="Arial" pitchFamily="34" charset="0"/>
          <a:ea typeface="+mn-ea"/>
          <a:cs typeface="+mn-cs"/>
        </a:defRPr>
      </a:lvl2pPr>
      <a:lvl3pPr marL="1000760" indent="-237490" algn="just" defTabSz="762635" rtl="0" eaLnBrk="1" latinLnBrk="0" hangingPunct="1">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3pPr>
      <a:lvl4pPr marL="1382395" indent="-237490" algn="just" defTabSz="762635" rtl="0" eaLnBrk="1" latinLnBrk="0" hangingPunct="1">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4pPr>
      <a:lvl5pPr marL="1763395" indent="-237490" algn="just" defTabSz="762635" rtl="0" eaLnBrk="1" latinLnBrk="0" hangingPunct="1">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5pPr>
      <a:lvl6pPr marL="2097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6pPr>
      <a:lvl7pPr marL="2478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7pPr>
      <a:lvl8pPr marL="2859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8pPr>
      <a:lvl9pPr marL="3241040"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000"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3635"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270"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8905" algn="l" defTabSz="762635" rtl="0" eaLnBrk="1" latinLnBrk="0" hangingPunct="1">
        <a:defRPr sz="1500" kern="1200">
          <a:solidFill>
            <a:schemeClr val="tx1"/>
          </a:solidFill>
          <a:latin typeface="+mn-lt"/>
          <a:ea typeface="+mn-ea"/>
          <a:cs typeface="+mn-cs"/>
        </a:defRPr>
      </a:lvl8pPr>
      <a:lvl9pPr marL="3050540" algn="l" defTabSz="76263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1950"/>
            <a:ext cx="10515600" cy="942975"/>
          </a:xfrm>
          <a:prstGeom prst="rect">
            <a:avLst/>
          </a:prstGeom>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8200" y="1570038"/>
            <a:ext cx="10515600" cy="4565650"/>
          </a:xfrm>
          <a:prstGeom prst="rect">
            <a:avLst/>
          </a:prstGeom>
        </p:spPr>
        <p:txBody>
          <a:bodyPr vert="horz" lIns="91440" tIns="45720" rIns="91440" bIns="45720" rtlCol="0">
            <a:normAutofit/>
          </a:bodyPr>
          <a:lstStyle/>
          <a:p>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838200" y="6432550"/>
            <a:ext cx="2743200" cy="276225"/>
          </a:xfrm>
          <a:prstGeom prst="rect">
            <a:avLst/>
          </a:prstGeom>
        </p:spPr>
        <p:txBody>
          <a:bodyPr vert="horz" lIns="91440" tIns="45720" rIns="91440" bIns="45720" rtlCol="0" anchor="ctr"/>
          <a:lstStyle>
            <a:lvl1pPr algn="l">
              <a:defRPr sz="1490" noProof="1" smtClean="0">
                <a:solidFill>
                  <a:schemeClr val="tx1"/>
                </a:solidFill>
                <a:latin typeface="Arial" pitchFamily="34" charset="0"/>
                <a:ea typeface="宋体" pitchFamily="2" charset="-122"/>
                <a:cs typeface="+mn-ea"/>
              </a:defRPr>
            </a:lvl1pPr>
          </a:lstStyle>
          <a:p>
            <a:fld id="{4619BE5D-8631-4540-A289-140160A55859}" type="datetimeFigureOut">
              <a:rPr lang="zh-CN" altLang="en-US"/>
            </a:fld>
            <a:endParaRPr lang="zh-CN" altLang="en-US" dirty="0">
              <a:ea typeface="黑体" pitchFamily="49" charset="-122"/>
              <a:cs typeface="+mn-cs"/>
            </a:endParaRPr>
          </a:p>
        </p:txBody>
      </p:sp>
      <p:sp>
        <p:nvSpPr>
          <p:cNvPr id="5" name="页脚占位符 4"/>
          <p:cNvSpPr>
            <a:spLocks noGrp="1"/>
          </p:cNvSpPr>
          <p:nvPr>
            <p:ph type="ftr" sz="quarter" idx="3"/>
          </p:nvPr>
        </p:nvSpPr>
        <p:spPr>
          <a:xfrm>
            <a:off x="4038600" y="6432550"/>
            <a:ext cx="4114800" cy="276225"/>
          </a:xfrm>
          <a:prstGeom prst="rect">
            <a:avLst/>
          </a:prstGeom>
        </p:spPr>
        <p:txBody>
          <a:bodyPr vert="horz" lIns="91440" tIns="45720" rIns="91440" bIns="45720" rtlCol="0" anchor="ctr"/>
          <a:lstStyle>
            <a:lvl1pPr algn="ctr">
              <a:defRPr sz="1490" noProof="1" dirty="0">
                <a:solidFill>
                  <a:schemeClr val="tx1"/>
                </a:solidFill>
                <a:latin typeface="Arial" pitchFamily="34" charset="0"/>
              </a:defRPr>
            </a:lvl1pPr>
          </a:lstStyle>
          <a:p>
            <a:endParaRPr lang="zh-CN" altLang="en-US"/>
          </a:p>
        </p:txBody>
      </p:sp>
      <p:sp>
        <p:nvSpPr>
          <p:cNvPr id="6" name="灯片编号占位符 5"/>
          <p:cNvSpPr>
            <a:spLocks noGrp="1"/>
          </p:cNvSpPr>
          <p:nvPr>
            <p:ph type="sldNum" sz="quarter" idx="4"/>
          </p:nvPr>
        </p:nvSpPr>
        <p:spPr>
          <a:xfrm>
            <a:off x="8610600" y="6432550"/>
            <a:ext cx="2743200" cy="276225"/>
          </a:xfrm>
          <a:prstGeom prst="rect">
            <a:avLst/>
          </a:prstGeom>
        </p:spPr>
        <p:txBody>
          <a:bodyPr vert="horz" lIns="91440" tIns="45720" rIns="91440" bIns="45720" rtlCol="0" anchor="ctr"/>
          <a:lstStyle>
            <a:lvl1pPr algn="r">
              <a:defRPr sz="1490" noProof="1" smtClean="0">
                <a:solidFill>
                  <a:schemeClr val="tx1"/>
                </a:solidFill>
                <a:latin typeface="Arial" pitchFamily="34" charset="0"/>
                <a:ea typeface="宋体" pitchFamily="2" charset="-122"/>
                <a:cs typeface="+mn-ea"/>
              </a:defRPr>
            </a:lvl1pPr>
          </a:lstStyle>
          <a:p>
            <a:fld id="{60984AA0-EE33-4B93-B427-B4623050630D}" type="slidenum">
              <a:rPr lang="zh-CN" altLang="en-US"/>
            </a:fld>
            <a:endParaRPr lang="zh-CN" altLang="en-US" dirty="0">
              <a:ea typeface="黑体" pitchFamily="49" charset="-122"/>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08050" rtl="0" fontAlgn="base">
        <a:lnSpc>
          <a:spcPct val="90000"/>
        </a:lnSpc>
        <a:spcBef>
          <a:spcPct val="0"/>
        </a:spcBef>
        <a:spcAft>
          <a:spcPct val="0"/>
        </a:spcAft>
        <a:defRPr sz="3900" b="1" kern="1200">
          <a:solidFill>
            <a:schemeClr val="tx1"/>
          </a:solidFill>
          <a:latin typeface="+mj-lt"/>
          <a:ea typeface="+mj-ea"/>
          <a:cs typeface="+mj-cs"/>
        </a:defRPr>
      </a:lvl1pPr>
      <a:lvl2pPr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2pPr>
      <a:lvl3pPr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3pPr>
      <a:lvl4pPr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4pPr>
      <a:lvl5pPr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5pPr>
      <a:lvl6pPr marL="457200"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6pPr>
      <a:lvl7pPr marL="914400"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7pPr>
      <a:lvl8pPr marL="1371600"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8pPr>
      <a:lvl9pPr marL="1828800" algn="l" defTabSz="908050" rtl="0" fontAlgn="base">
        <a:lnSpc>
          <a:spcPct val="90000"/>
        </a:lnSpc>
        <a:spcBef>
          <a:spcPct val="0"/>
        </a:spcBef>
        <a:spcAft>
          <a:spcPct val="0"/>
        </a:spcAft>
        <a:defRPr sz="3900" b="1">
          <a:solidFill>
            <a:schemeClr val="tx1"/>
          </a:solidFill>
          <a:latin typeface="Arial" pitchFamily="34" charset="0"/>
          <a:ea typeface="黑体" pitchFamily="49" charset="-122"/>
        </a:defRPr>
      </a:lvl9pPr>
    </p:titleStyle>
    <p:bodyStyle>
      <a:lvl1pPr marL="339725" indent="-339725" algn="just" defTabSz="908050" rtl="0" fontAlgn="base">
        <a:lnSpc>
          <a:spcPct val="120000"/>
        </a:lnSpc>
        <a:spcBef>
          <a:spcPts val="600"/>
        </a:spcBef>
        <a:spcAft>
          <a:spcPts val="600"/>
        </a:spcAft>
        <a:buFont typeface="Arial" pitchFamily="34" charset="0"/>
        <a:buChar char="•"/>
        <a:defRPr sz="2300" kern="1200">
          <a:solidFill>
            <a:schemeClr val="tx1"/>
          </a:solidFill>
          <a:latin typeface="Arial" pitchFamily="34" charset="0"/>
          <a:ea typeface="+mn-ea"/>
          <a:cs typeface="+mn-cs"/>
        </a:defRPr>
      </a:lvl1pPr>
      <a:lvl2pPr marL="793750" indent="-339725" algn="just" defTabSz="908050" rtl="0" fontAlgn="base">
        <a:lnSpc>
          <a:spcPct val="120000"/>
        </a:lnSpc>
        <a:spcBef>
          <a:spcPts val="600"/>
        </a:spcBef>
        <a:spcAft>
          <a:spcPts val="600"/>
        </a:spcAft>
        <a:buFont typeface="Arial" pitchFamily="34" charset="0"/>
        <a:buChar char="•"/>
        <a:defRPr sz="1900" kern="1200">
          <a:solidFill>
            <a:schemeClr val="tx1"/>
          </a:solidFill>
          <a:latin typeface="Arial" pitchFamily="34" charset="0"/>
          <a:ea typeface="+mn-ea"/>
          <a:cs typeface="+mn-cs"/>
        </a:defRPr>
      </a:lvl2pPr>
      <a:lvl3pPr marL="1192530" indent="-284480" algn="just" defTabSz="908050" rtl="0" fontAlgn="base">
        <a:lnSpc>
          <a:spcPct val="120000"/>
        </a:lnSpc>
        <a:spcBef>
          <a:spcPts val="600"/>
        </a:spcBef>
        <a:spcAft>
          <a:spcPts val="600"/>
        </a:spcAft>
        <a:buFont typeface="Arial" pitchFamily="34" charset="0"/>
        <a:buChar char="•"/>
        <a:defRPr sz="1700" kern="1200">
          <a:solidFill>
            <a:schemeClr val="tx1"/>
          </a:solidFill>
          <a:latin typeface="Arial" pitchFamily="34" charset="0"/>
          <a:ea typeface="+mn-ea"/>
          <a:cs typeface="+mn-cs"/>
        </a:defRPr>
      </a:lvl3pPr>
      <a:lvl4pPr marL="1646555" indent="-284480" algn="just" defTabSz="908050" rtl="0" fontAlgn="base">
        <a:lnSpc>
          <a:spcPct val="120000"/>
        </a:lnSpc>
        <a:spcBef>
          <a:spcPts val="600"/>
        </a:spcBef>
        <a:spcAft>
          <a:spcPts val="600"/>
        </a:spcAft>
        <a:buFont typeface="Arial" pitchFamily="34" charset="0"/>
        <a:buChar char="•"/>
        <a:defRPr sz="1700" kern="1200">
          <a:solidFill>
            <a:schemeClr val="tx1"/>
          </a:solidFill>
          <a:latin typeface="Arial" pitchFamily="34" charset="0"/>
          <a:ea typeface="+mn-ea"/>
          <a:cs typeface="+mn-cs"/>
        </a:defRPr>
      </a:lvl4pPr>
      <a:lvl5pPr marL="2100580" indent="-284480" algn="just" defTabSz="908050" rtl="0" fontAlgn="base">
        <a:lnSpc>
          <a:spcPct val="120000"/>
        </a:lnSpc>
        <a:spcBef>
          <a:spcPts val="600"/>
        </a:spcBef>
        <a:spcAft>
          <a:spcPts val="600"/>
        </a:spcAft>
        <a:buFont typeface="Arial" pitchFamily="34" charset="0"/>
        <a:buChar char="•"/>
        <a:defRPr sz="1700" kern="1200">
          <a:solidFill>
            <a:schemeClr val="tx1"/>
          </a:solidFill>
          <a:latin typeface="Arial" pitchFamily="34" charset="0"/>
          <a:ea typeface="+mn-ea"/>
          <a:cs typeface="+mn-cs"/>
        </a:defRPr>
      </a:lvl5pPr>
      <a:lvl6pPr marL="2497455" indent="-226695" algn="l" defTabSz="908050" rtl="0" eaLnBrk="1" latinLnBrk="0" hangingPunct="1">
        <a:lnSpc>
          <a:spcPct val="90000"/>
        </a:lnSpc>
        <a:spcBef>
          <a:spcPts val="495"/>
        </a:spcBef>
        <a:buFont typeface="Arial" pitchFamily="34" charset="0"/>
        <a:buChar char="•"/>
        <a:defRPr sz="1790" kern="1200">
          <a:solidFill>
            <a:schemeClr val="tx1"/>
          </a:solidFill>
          <a:latin typeface="+mn-lt"/>
          <a:ea typeface="+mn-ea"/>
          <a:cs typeface="+mn-cs"/>
        </a:defRPr>
      </a:lvl6pPr>
      <a:lvl7pPr marL="2951480" indent="-226695" algn="l" defTabSz="908050" rtl="0" eaLnBrk="1" latinLnBrk="0" hangingPunct="1">
        <a:lnSpc>
          <a:spcPct val="90000"/>
        </a:lnSpc>
        <a:spcBef>
          <a:spcPts val="495"/>
        </a:spcBef>
        <a:buFont typeface="Arial" pitchFamily="34" charset="0"/>
        <a:buChar char="•"/>
        <a:defRPr sz="1790" kern="1200">
          <a:solidFill>
            <a:schemeClr val="tx1"/>
          </a:solidFill>
          <a:latin typeface="+mn-lt"/>
          <a:ea typeface="+mn-ea"/>
          <a:cs typeface="+mn-cs"/>
        </a:defRPr>
      </a:lvl7pPr>
      <a:lvl8pPr marL="3405505" indent="-226695" algn="l" defTabSz="908050" rtl="0" eaLnBrk="1" latinLnBrk="0" hangingPunct="1">
        <a:lnSpc>
          <a:spcPct val="90000"/>
        </a:lnSpc>
        <a:spcBef>
          <a:spcPts val="495"/>
        </a:spcBef>
        <a:buFont typeface="Arial" pitchFamily="34" charset="0"/>
        <a:buChar char="•"/>
        <a:defRPr sz="1790" kern="1200">
          <a:solidFill>
            <a:schemeClr val="tx1"/>
          </a:solidFill>
          <a:latin typeface="+mn-lt"/>
          <a:ea typeface="+mn-ea"/>
          <a:cs typeface="+mn-cs"/>
        </a:defRPr>
      </a:lvl8pPr>
      <a:lvl9pPr marL="3860165" indent="-226695" algn="l" defTabSz="908050" rtl="0" eaLnBrk="1" latinLnBrk="0" hangingPunct="1">
        <a:lnSpc>
          <a:spcPct val="90000"/>
        </a:lnSpc>
        <a:spcBef>
          <a:spcPts val="495"/>
        </a:spcBef>
        <a:buFont typeface="Arial" pitchFamily="34" charset="0"/>
        <a:buChar char="•"/>
        <a:defRPr sz="1790" kern="1200">
          <a:solidFill>
            <a:schemeClr val="tx1"/>
          </a:solidFill>
          <a:latin typeface="+mn-lt"/>
          <a:ea typeface="+mn-ea"/>
          <a:cs typeface="+mn-cs"/>
        </a:defRPr>
      </a:lvl9pPr>
    </p:bodyStyle>
    <p:otherStyle>
      <a:defPPr>
        <a:defRPr lang="zh-CN"/>
      </a:defPPr>
      <a:lvl1pPr marL="0" algn="l" defTabSz="908050" rtl="0" eaLnBrk="1" latinLnBrk="0" hangingPunct="1">
        <a:defRPr sz="1790" kern="1200">
          <a:solidFill>
            <a:schemeClr val="tx1"/>
          </a:solidFill>
          <a:latin typeface="+mn-lt"/>
          <a:ea typeface="+mn-ea"/>
          <a:cs typeface="+mn-cs"/>
        </a:defRPr>
      </a:lvl1pPr>
      <a:lvl2pPr marL="454025" algn="l" defTabSz="908050" rtl="0" eaLnBrk="1" latinLnBrk="0" hangingPunct="1">
        <a:defRPr sz="1790" kern="1200">
          <a:solidFill>
            <a:schemeClr val="tx1"/>
          </a:solidFill>
          <a:latin typeface="+mn-lt"/>
          <a:ea typeface="+mn-ea"/>
          <a:cs typeface="+mn-cs"/>
        </a:defRPr>
      </a:lvl2pPr>
      <a:lvl3pPr marL="908050" algn="l" defTabSz="908050" rtl="0" eaLnBrk="1" latinLnBrk="0" hangingPunct="1">
        <a:defRPr sz="1790" kern="1200">
          <a:solidFill>
            <a:schemeClr val="tx1"/>
          </a:solidFill>
          <a:latin typeface="+mn-lt"/>
          <a:ea typeface="+mn-ea"/>
          <a:cs typeface="+mn-cs"/>
        </a:defRPr>
      </a:lvl3pPr>
      <a:lvl4pPr marL="1362075" algn="l" defTabSz="908050" rtl="0" eaLnBrk="1" latinLnBrk="0" hangingPunct="1">
        <a:defRPr sz="1790" kern="1200">
          <a:solidFill>
            <a:schemeClr val="tx1"/>
          </a:solidFill>
          <a:latin typeface="+mn-lt"/>
          <a:ea typeface="+mn-ea"/>
          <a:cs typeface="+mn-cs"/>
        </a:defRPr>
      </a:lvl4pPr>
      <a:lvl5pPr marL="1816100" algn="l" defTabSz="908050" rtl="0" eaLnBrk="1" latinLnBrk="0" hangingPunct="1">
        <a:defRPr sz="1790" kern="1200">
          <a:solidFill>
            <a:schemeClr val="tx1"/>
          </a:solidFill>
          <a:latin typeface="+mn-lt"/>
          <a:ea typeface="+mn-ea"/>
          <a:cs typeface="+mn-cs"/>
        </a:defRPr>
      </a:lvl5pPr>
      <a:lvl6pPr marL="2270760" algn="l" defTabSz="908050" rtl="0" eaLnBrk="1" latinLnBrk="0" hangingPunct="1">
        <a:defRPr sz="1790" kern="1200">
          <a:solidFill>
            <a:schemeClr val="tx1"/>
          </a:solidFill>
          <a:latin typeface="+mn-lt"/>
          <a:ea typeface="+mn-ea"/>
          <a:cs typeface="+mn-cs"/>
        </a:defRPr>
      </a:lvl6pPr>
      <a:lvl7pPr marL="2724785" algn="l" defTabSz="908050" rtl="0" eaLnBrk="1" latinLnBrk="0" hangingPunct="1">
        <a:defRPr sz="1790" kern="1200">
          <a:solidFill>
            <a:schemeClr val="tx1"/>
          </a:solidFill>
          <a:latin typeface="+mn-lt"/>
          <a:ea typeface="+mn-ea"/>
          <a:cs typeface="+mn-cs"/>
        </a:defRPr>
      </a:lvl7pPr>
      <a:lvl8pPr marL="3178810" algn="l" defTabSz="908050" rtl="0" eaLnBrk="1" latinLnBrk="0" hangingPunct="1">
        <a:defRPr sz="1790" kern="1200">
          <a:solidFill>
            <a:schemeClr val="tx1"/>
          </a:solidFill>
          <a:latin typeface="+mn-lt"/>
          <a:ea typeface="+mn-ea"/>
          <a:cs typeface="+mn-cs"/>
        </a:defRPr>
      </a:lvl8pPr>
      <a:lvl9pPr marL="3632835" algn="l" defTabSz="908050" rtl="0" eaLnBrk="1" latinLnBrk="0" hangingPunct="1">
        <a:defRPr sz="17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800"/>
            <a:ext cx="7886700" cy="790575"/>
          </a:xfrm>
          <a:prstGeom prst="rect">
            <a:avLst/>
          </a:prstGeom>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3075" name="文本占位符 2"/>
          <p:cNvSpPr>
            <a:spLocks noGrp="1"/>
          </p:cNvSpPr>
          <p:nvPr>
            <p:ph type="body"/>
          </p:nvPr>
        </p:nvSpPr>
        <p:spPr>
          <a:xfrm>
            <a:off x="628650" y="1317625"/>
            <a:ext cx="7886700" cy="3830638"/>
          </a:xfrm>
          <a:prstGeom prst="rect">
            <a:avLst/>
          </a:prstGeom>
          <a:noFill/>
          <a:ln w="9525">
            <a:noFill/>
            <a:miter/>
          </a:ln>
        </p:spPr>
        <p:txBody>
          <a:bodyPr lIns="91440" tIns="45720" rIns="91440" bIns="45720" anchor="t"/>
          <a:lstStyle/>
          <a:p>
            <a:pPr lvl="0"/>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628650" y="5397500"/>
            <a:ext cx="2057400" cy="231775"/>
          </a:xfrm>
          <a:prstGeom prst="rect">
            <a:avLst/>
          </a:prstGeom>
        </p:spPr>
        <p:txBody>
          <a:bodyPr vert="horz" lIns="91440" tIns="45720" rIns="91440" bIns="45720" rtlCol="0" anchor="ctr"/>
          <a:lstStyle>
            <a:lvl1pPr algn="l">
              <a:defRPr sz="1250" noProof="1" smtClean="0">
                <a:solidFill>
                  <a:schemeClr val="tx1"/>
                </a:solidFill>
                <a:latin typeface="Arial" pitchFamily="34" charset="0"/>
                <a:ea typeface="宋体" pitchFamily="2" charset="-122"/>
                <a:cs typeface="+mn-ea"/>
              </a:defRPr>
            </a:lvl1pPr>
          </a:lstStyle>
          <a:p>
            <a:fld id="{4619BE5D-8631-4540-A289-140160A55859}" type="datetimeFigureOut">
              <a:rPr lang="zh-CN" altLang="en-US"/>
            </a:fld>
            <a:endParaRPr lang="zh-CN" altLang="en-US" dirty="0">
              <a:ea typeface="黑体" pitchFamily="49" charset="-122"/>
              <a:cs typeface="+mn-cs"/>
            </a:endParaRPr>
          </a:p>
        </p:txBody>
      </p:sp>
      <p:sp>
        <p:nvSpPr>
          <p:cNvPr id="5" name="页脚占位符 4"/>
          <p:cNvSpPr>
            <a:spLocks noGrp="1"/>
          </p:cNvSpPr>
          <p:nvPr>
            <p:ph type="ftr" sz="quarter" idx="3"/>
          </p:nvPr>
        </p:nvSpPr>
        <p:spPr>
          <a:xfrm>
            <a:off x="3028950" y="5397500"/>
            <a:ext cx="3086100" cy="231775"/>
          </a:xfrm>
          <a:prstGeom prst="rect">
            <a:avLst/>
          </a:prstGeom>
        </p:spPr>
        <p:txBody>
          <a:bodyPr vert="horz" lIns="91440" tIns="45720" rIns="91440" bIns="45720" rtlCol="0" anchor="ctr"/>
          <a:lstStyle>
            <a:lvl1pPr algn="ctr">
              <a:defRPr sz="1250" noProof="1" dirty="0">
                <a:solidFill>
                  <a:schemeClr val="tx1"/>
                </a:solidFill>
                <a:latin typeface="Arial" pitchFamily="34" charset="0"/>
              </a:defRPr>
            </a:lvl1pPr>
          </a:lstStyle>
          <a:p>
            <a:endParaRPr lang="zh-CN" altLang="en-US"/>
          </a:p>
        </p:txBody>
      </p:sp>
      <p:sp>
        <p:nvSpPr>
          <p:cNvPr id="6" name="灯片编号占位符 5"/>
          <p:cNvSpPr>
            <a:spLocks noGrp="1"/>
          </p:cNvSpPr>
          <p:nvPr>
            <p:ph type="sldNum" sz="quarter" idx="4"/>
          </p:nvPr>
        </p:nvSpPr>
        <p:spPr>
          <a:xfrm>
            <a:off x="6457950" y="5397500"/>
            <a:ext cx="2057400" cy="231775"/>
          </a:xfrm>
          <a:prstGeom prst="rect">
            <a:avLst/>
          </a:prstGeom>
        </p:spPr>
        <p:txBody>
          <a:bodyPr vert="horz" lIns="91440" tIns="45720" rIns="91440" bIns="45720" rtlCol="0" anchor="ctr"/>
          <a:lstStyle>
            <a:lvl1pPr algn="r">
              <a:defRPr sz="1250" noProof="1" smtClean="0">
                <a:solidFill>
                  <a:schemeClr val="tx1"/>
                </a:solidFill>
                <a:latin typeface="Arial" pitchFamily="34" charset="0"/>
                <a:ea typeface="宋体" pitchFamily="2" charset="-122"/>
                <a:cs typeface="+mn-ea"/>
              </a:defRPr>
            </a:lvl1pPr>
          </a:lstStyle>
          <a:p>
            <a:fld id="{C7D46A41-CCDB-4638-9385-D7F3F0F43AF9}" type="slidenum">
              <a:rPr lang="zh-CN" altLang="en-US"/>
            </a:fld>
            <a:endParaRPr lang="zh-CN" altLang="en-US" dirty="0">
              <a:ea typeface="黑体" pitchFamily="49" charset="-122"/>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762000" rtl="0" fontAlgn="base">
        <a:lnSpc>
          <a:spcPct val="90000"/>
        </a:lnSpc>
        <a:spcBef>
          <a:spcPct val="0"/>
        </a:spcBef>
        <a:spcAft>
          <a:spcPct val="0"/>
        </a:spcAft>
        <a:defRPr sz="3300" b="1" kern="1200">
          <a:solidFill>
            <a:schemeClr val="tx1"/>
          </a:solidFill>
          <a:latin typeface="+mj-lt"/>
          <a:ea typeface="+mj-ea"/>
          <a:cs typeface="+mj-cs"/>
        </a:defRPr>
      </a:lvl1pPr>
      <a:lvl2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2pPr>
      <a:lvl3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3pPr>
      <a:lvl4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4pPr>
      <a:lvl5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5pPr>
      <a:lvl6pPr marL="4572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6pPr>
      <a:lvl7pPr marL="9144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7pPr>
      <a:lvl8pPr marL="13716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8pPr>
      <a:lvl9pPr marL="18288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9pPr>
    </p:titleStyle>
    <p:bodyStyle>
      <a:lvl1pPr marL="285750" indent="-285750" algn="just" defTabSz="762000" rtl="0" fontAlgn="base">
        <a:lnSpc>
          <a:spcPct val="120000"/>
        </a:lnSpc>
        <a:spcBef>
          <a:spcPts val="500"/>
        </a:spcBef>
        <a:spcAft>
          <a:spcPts val="600"/>
        </a:spcAft>
        <a:buFont typeface="Arial" pitchFamily="34" charset="0"/>
        <a:buChar char="•"/>
        <a:defRPr sz="2000" kern="1200">
          <a:solidFill>
            <a:schemeClr val="tx1"/>
          </a:solidFill>
          <a:latin typeface="Arial" pitchFamily="34" charset="0"/>
          <a:ea typeface="+mn-ea"/>
          <a:cs typeface="+mn-cs"/>
        </a:defRPr>
      </a:lvl1pPr>
      <a:lvl2pPr marL="666750" indent="-285750" algn="just" defTabSz="762000" rtl="0" fontAlgn="base">
        <a:lnSpc>
          <a:spcPct val="120000"/>
        </a:lnSpc>
        <a:spcBef>
          <a:spcPts val="500"/>
        </a:spcBef>
        <a:spcAft>
          <a:spcPts val="600"/>
        </a:spcAft>
        <a:buFont typeface="Arial" pitchFamily="34" charset="0"/>
        <a:buChar char="•"/>
        <a:defRPr sz="1600" kern="1200">
          <a:solidFill>
            <a:schemeClr val="tx1"/>
          </a:solidFill>
          <a:latin typeface="Arial" pitchFamily="34" charset="0"/>
          <a:ea typeface="+mn-ea"/>
          <a:cs typeface="+mn-cs"/>
        </a:defRPr>
      </a:lvl2pPr>
      <a:lvl3pPr marL="1000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3pPr>
      <a:lvl4pPr marL="1381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4pPr>
      <a:lvl5pPr marL="1762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5pPr>
      <a:lvl6pPr marL="2095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6pPr>
      <a:lvl7pPr marL="2476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7pPr>
      <a:lvl8pPr marL="2857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8pPr>
      <a:lvl9pPr marL="3238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800"/>
            <a:ext cx="7886700" cy="790575"/>
          </a:xfrm>
          <a:prstGeom prst="rect">
            <a:avLst/>
          </a:prstGeom>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4099" name="文本占位符 2"/>
          <p:cNvSpPr>
            <a:spLocks noGrp="1"/>
          </p:cNvSpPr>
          <p:nvPr>
            <p:ph type="body"/>
          </p:nvPr>
        </p:nvSpPr>
        <p:spPr>
          <a:xfrm>
            <a:off x="628650" y="1317625"/>
            <a:ext cx="7886700" cy="3830638"/>
          </a:xfrm>
          <a:prstGeom prst="rect">
            <a:avLst/>
          </a:prstGeom>
          <a:noFill/>
          <a:ln w="9525">
            <a:noFill/>
            <a:miter/>
          </a:ln>
        </p:spPr>
        <p:txBody>
          <a:bodyPr lIns="91440" tIns="45720" rIns="91440" bIns="45720" anchor="t"/>
          <a:lstStyle/>
          <a:p>
            <a:pPr lvl="0"/>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628650" y="5397500"/>
            <a:ext cx="2057400" cy="231775"/>
          </a:xfrm>
          <a:prstGeom prst="rect">
            <a:avLst/>
          </a:prstGeom>
        </p:spPr>
        <p:txBody>
          <a:bodyPr vert="horz" lIns="91440" tIns="45720" rIns="91440" bIns="45720" rtlCol="0" anchor="ctr"/>
          <a:lstStyle>
            <a:lvl1pPr algn="l">
              <a:defRPr sz="1250" noProof="1" smtClean="0">
                <a:solidFill>
                  <a:schemeClr val="tx1"/>
                </a:solidFill>
                <a:latin typeface="Arial" pitchFamily="34" charset="0"/>
                <a:ea typeface="宋体" pitchFamily="2" charset="-122"/>
                <a:cs typeface="+mn-ea"/>
              </a:defRPr>
            </a:lvl1pPr>
          </a:lstStyle>
          <a:p>
            <a:fld id="{4619BE5D-8631-4540-A289-140160A55859}" type="datetimeFigureOut">
              <a:rPr lang="zh-CN" altLang="en-US"/>
            </a:fld>
            <a:endParaRPr lang="zh-CN" altLang="en-US" dirty="0">
              <a:ea typeface="黑体" pitchFamily="49" charset="-122"/>
              <a:cs typeface="+mn-cs"/>
            </a:endParaRPr>
          </a:p>
        </p:txBody>
      </p:sp>
      <p:sp>
        <p:nvSpPr>
          <p:cNvPr id="5" name="页脚占位符 4"/>
          <p:cNvSpPr>
            <a:spLocks noGrp="1"/>
          </p:cNvSpPr>
          <p:nvPr>
            <p:ph type="ftr" sz="quarter" idx="3"/>
          </p:nvPr>
        </p:nvSpPr>
        <p:spPr>
          <a:xfrm>
            <a:off x="3028950" y="5397500"/>
            <a:ext cx="3086100" cy="231775"/>
          </a:xfrm>
          <a:prstGeom prst="rect">
            <a:avLst/>
          </a:prstGeom>
        </p:spPr>
        <p:txBody>
          <a:bodyPr vert="horz" lIns="91440" tIns="45720" rIns="91440" bIns="45720" rtlCol="0" anchor="ctr"/>
          <a:lstStyle>
            <a:lvl1pPr algn="ctr">
              <a:defRPr sz="1250" noProof="1" dirty="0">
                <a:solidFill>
                  <a:schemeClr val="tx1"/>
                </a:solidFill>
                <a:latin typeface="Arial" pitchFamily="34" charset="0"/>
              </a:defRPr>
            </a:lvl1pPr>
          </a:lstStyle>
          <a:p>
            <a:endParaRPr lang="zh-CN" altLang="en-US"/>
          </a:p>
        </p:txBody>
      </p:sp>
      <p:sp>
        <p:nvSpPr>
          <p:cNvPr id="6" name="灯片编号占位符 5"/>
          <p:cNvSpPr>
            <a:spLocks noGrp="1"/>
          </p:cNvSpPr>
          <p:nvPr>
            <p:ph type="sldNum" sz="quarter" idx="4"/>
          </p:nvPr>
        </p:nvSpPr>
        <p:spPr>
          <a:xfrm>
            <a:off x="6457950" y="5397500"/>
            <a:ext cx="2057400" cy="231775"/>
          </a:xfrm>
          <a:prstGeom prst="rect">
            <a:avLst/>
          </a:prstGeom>
        </p:spPr>
        <p:txBody>
          <a:bodyPr vert="horz" lIns="91440" tIns="45720" rIns="91440" bIns="45720" rtlCol="0" anchor="ctr"/>
          <a:lstStyle>
            <a:lvl1pPr algn="r">
              <a:defRPr sz="1250" noProof="1" smtClean="0">
                <a:solidFill>
                  <a:schemeClr val="tx1"/>
                </a:solidFill>
                <a:latin typeface="Arial" pitchFamily="34" charset="0"/>
                <a:ea typeface="宋体" pitchFamily="2" charset="-122"/>
                <a:cs typeface="+mn-ea"/>
              </a:defRPr>
            </a:lvl1pPr>
          </a:lstStyle>
          <a:p>
            <a:fld id="{60B929FF-32C0-4F87-BE4C-D99130960E1D}" type="slidenum">
              <a:rPr lang="zh-CN" altLang="en-US"/>
            </a:fld>
            <a:endParaRPr lang="zh-CN" altLang="en-US" dirty="0">
              <a:ea typeface="黑体" pitchFamily="49" charset="-122"/>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762000" rtl="0" fontAlgn="base">
        <a:lnSpc>
          <a:spcPct val="90000"/>
        </a:lnSpc>
        <a:spcBef>
          <a:spcPct val="0"/>
        </a:spcBef>
        <a:spcAft>
          <a:spcPct val="0"/>
        </a:spcAft>
        <a:defRPr sz="3300" b="1" kern="1200">
          <a:solidFill>
            <a:schemeClr val="tx1"/>
          </a:solidFill>
          <a:latin typeface="+mj-lt"/>
          <a:ea typeface="+mj-ea"/>
          <a:cs typeface="+mj-cs"/>
        </a:defRPr>
      </a:lvl1pPr>
      <a:lvl2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2pPr>
      <a:lvl3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3pPr>
      <a:lvl4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4pPr>
      <a:lvl5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5pPr>
      <a:lvl6pPr marL="4572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6pPr>
      <a:lvl7pPr marL="9144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7pPr>
      <a:lvl8pPr marL="13716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8pPr>
      <a:lvl9pPr marL="18288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9pPr>
    </p:titleStyle>
    <p:bodyStyle>
      <a:lvl1pPr marL="285750" indent="-285750" algn="just" defTabSz="762000" rtl="0" fontAlgn="base">
        <a:lnSpc>
          <a:spcPct val="120000"/>
        </a:lnSpc>
        <a:spcBef>
          <a:spcPts val="500"/>
        </a:spcBef>
        <a:spcAft>
          <a:spcPts val="600"/>
        </a:spcAft>
        <a:buFont typeface="Arial" pitchFamily="34" charset="0"/>
        <a:buChar char="•"/>
        <a:defRPr sz="2000" kern="1200">
          <a:solidFill>
            <a:schemeClr val="tx1"/>
          </a:solidFill>
          <a:latin typeface="Arial" pitchFamily="34" charset="0"/>
          <a:ea typeface="+mn-ea"/>
          <a:cs typeface="+mn-cs"/>
        </a:defRPr>
      </a:lvl1pPr>
      <a:lvl2pPr marL="666750" indent="-285750" algn="just" defTabSz="762000" rtl="0" fontAlgn="base">
        <a:lnSpc>
          <a:spcPct val="120000"/>
        </a:lnSpc>
        <a:spcBef>
          <a:spcPts val="500"/>
        </a:spcBef>
        <a:spcAft>
          <a:spcPts val="600"/>
        </a:spcAft>
        <a:buFont typeface="Arial" pitchFamily="34" charset="0"/>
        <a:buChar char="•"/>
        <a:defRPr sz="1600" kern="1200">
          <a:solidFill>
            <a:schemeClr val="tx1"/>
          </a:solidFill>
          <a:latin typeface="Arial" pitchFamily="34" charset="0"/>
          <a:ea typeface="+mn-ea"/>
          <a:cs typeface="+mn-cs"/>
        </a:defRPr>
      </a:lvl2pPr>
      <a:lvl3pPr marL="1000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3pPr>
      <a:lvl4pPr marL="1381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4pPr>
      <a:lvl5pPr marL="1762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5pPr>
      <a:lvl6pPr marL="2095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6pPr>
      <a:lvl7pPr marL="2476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7pPr>
      <a:lvl8pPr marL="2857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8pPr>
      <a:lvl9pPr marL="3238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800"/>
            <a:ext cx="7886700" cy="790575"/>
          </a:xfrm>
          <a:prstGeom prst="rect">
            <a:avLst/>
          </a:prstGeom>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5123" name="文本占位符 2"/>
          <p:cNvSpPr>
            <a:spLocks noGrp="1"/>
          </p:cNvSpPr>
          <p:nvPr>
            <p:ph type="body"/>
          </p:nvPr>
        </p:nvSpPr>
        <p:spPr>
          <a:xfrm>
            <a:off x="628650" y="1317625"/>
            <a:ext cx="7886700" cy="3830638"/>
          </a:xfrm>
          <a:prstGeom prst="rect">
            <a:avLst/>
          </a:prstGeom>
          <a:noFill/>
          <a:ln w="9525">
            <a:noFill/>
            <a:miter/>
          </a:ln>
        </p:spPr>
        <p:txBody>
          <a:bodyPr lIns="91440" tIns="45720" rIns="91440" bIns="45720" anchor="t"/>
          <a:lstStyle/>
          <a:p>
            <a:pPr lvl="0"/>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628650" y="5397500"/>
            <a:ext cx="2057400" cy="231775"/>
          </a:xfrm>
          <a:prstGeom prst="rect">
            <a:avLst/>
          </a:prstGeom>
        </p:spPr>
        <p:txBody>
          <a:bodyPr vert="horz" lIns="91440" tIns="45720" rIns="91440" bIns="45720" rtlCol="0" anchor="ctr"/>
          <a:lstStyle>
            <a:lvl1pPr algn="l">
              <a:defRPr sz="1250" noProof="1" smtClean="0">
                <a:solidFill>
                  <a:schemeClr val="tx1"/>
                </a:solidFill>
                <a:latin typeface="Arial" pitchFamily="34" charset="0"/>
                <a:ea typeface="宋体" pitchFamily="2" charset="-122"/>
                <a:cs typeface="+mn-ea"/>
              </a:defRPr>
            </a:lvl1pPr>
          </a:lstStyle>
          <a:p>
            <a:fld id="{4619BE5D-8631-4540-A289-140160A55859}" type="datetimeFigureOut">
              <a:rPr lang="zh-CN" altLang="en-US"/>
            </a:fld>
            <a:endParaRPr lang="zh-CN" altLang="en-US" dirty="0">
              <a:ea typeface="黑体" pitchFamily="49" charset="-122"/>
              <a:cs typeface="+mn-cs"/>
            </a:endParaRPr>
          </a:p>
        </p:txBody>
      </p:sp>
      <p:sp>
        <p:nvSpPr>
          <p:cNvPr id="5" name="页脚占位符 4"/>
          <p:cNvSpPr>
            <a:spLocks noGrp="1"/>
          </p:cNvSpPr>
          <p:nvPr>
            <p:ph type="ftr" sz="quarter" idx="3"/>
          </p:nvPr>
        </p:nvSpPr>
        <p:spPr>
          <a:xfrm>
            <a:off x="3028950" y="5397500"/>
            <a:ext cx="3086100" cy="231775"/>
          </a:xfrm>
          <a:prstGeom prst="rect">
            <a:avLst/>
          </a:prstGeom>
        </p:spPr>
        <p:txBody>
          <a:bodyPr vert="horz" lIns="91440" tIns="45720" rIns="91440" bIns="45720" rtlCol="0" anchor="ctr"/>
          <a:lstStyle>
            <a:lvl1pPr algn="ctr">
              <a:defRPr sz="1250" noProof="1" dirty="0">
                <a:solidFill>
                  <a:schemeClr val="tx1"/>
                </a:solidFill>
                <a:latin typeface="Arial" pitchFamily="34" charset="0"/>
              </a:defRPr>
            </a:lvl1pPr>
          </a:lstStyle>
          <a:p>
            <a:endParaRPr lang="zh-CN" altLang="en-US"/>
          </a:p>
        </p:txBody>
      </p:sp>
      <p:sp>
        <p:nvSpPr>
          <p:cNvPr id="6" name="灯片编号占位符 5"/>
          <p:cNvSpPr>
            <a:spLocks noGrp="1"/>
          </p:cNvSpPr>
          <p:nvPr>
            <p:ph type="sldNum" sz="quarter" idx="4"/>
          </p:nvPr>
        </p:nvSpPr>
        <p:spPr>
          <a:xfrm>
            <a:off x="6457950" y="5397500"/>
            <a:ext cx="2057400" cy="231775"/>
          </a:xfrm>
          <a:prstGeom prst="rect">
            <a:avLst/>
          </a:prstGeom>
        </p:spPr>
        <p:txBody>
          <a:bodyPr vert="horz" lIns="91440" tIns="45720" rIns="91440" bIns="45720" rtlCol="0" anchor="ctr"/>
          <a:lstStyle>
            <a:lvl1pPr algn="r">
              <a:defRPr sz="1250" noProof="1" smtClean="0">
                <a:solidFill>
                  <a:schemeClr val="tx1"/>
                </a:solidFill>
                <a:latin typeface="Arial" pitchFamily="34" charset="0"/>
                <a:ea typeface="宋体" pitchFamily="2" charset="-122"/>
                <a:cs typeface="+mn-ea"/>
              </a:defRPr>
            </a:lvl1pPr>
          </a:lstStyle>
          <a:p>
            <a:fld id="{CD4BC2FD-3216-4D4E-B51C-684BBF52E4C7}" type="slidenum">
              <a:rPr lang="zh-CN" altLang="en-US"/>
            </a:fld>
            <a:endParaRPr lang="zh-CN" altLang="en-US" dirty="0">
              <a:ea typeface="黑体" pitchFamily="49" charset="-122"/>
              <a:cs typeface="+mn-cs"/>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762000" rtl="0" fontAlgn="base">
        <a:lnSpc>
          <a:spcPct val="90000"/>
        </a:lnSpc>
        <a:spcBef>
          <a:spcPct val="0"/>
        </a:spcBef>
        <a:spcAft>
          <a:spcPct val="0"/>
        </a:spcAft>
        <a:defRPr sz="3300" b="1" kern="1200">
          <a:solidFill>
            <a:schemeClr val="tx1"/>
          </a:solidFill>
          <a:latin typeface="+mj-lt"/>
          <a:ea typeface="+mj-ea"/>
          <a:cs typeface="+mj-cs"/>
        </a:defRPr>
      </a:lvl1pPr>
      <a:lvl2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2pPr>
      <a:lvl3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3pPr>
      <a:lvl4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4pPr>
      <a:lvl5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5pPr>
      <a:lvl6pPr marL="4572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6pPr>
      <a:lvl7pPr marL="9144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7pPr>
      <a:lvl8pPr marL="13716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8pPr>
      <a:lvl9pPr marL="18288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9pPr>
    </p:titleStyle>
    <p:bodyStyle>
      <a:lvl1pPr marL="285750" indent="-285750" algn="just" defTabSz="762000" rtl="0" fontAlgn="base">
        <a:lnSpc>
          <a:spcPct val="120000"/>
        </a:lnSpc>
        <a:spcBef>
          <a:spcPts val="500"/>
        </a:spcBef>
        <a:spcAft>
          <a:spcPts val="600"/>
        </a:spcAft>
        <a:buFont typeface="Arial" pitchFamily="34" charset="0"/>
        <a:buChar char="•"/>
        <a:defRPr sz="2000" kern="1200">
          <a:solidFill>
            <a:schemeClr val="tx1"/>
          </a:solidFill>
          <a:latin typeface="Arial" pitchFamily="34" charset="0"/>
          <a:ea typeface="+mn-ea"/>
          <a:cs typeface="+mn-cs"/>
        </a:defRPr>
      </a:lvl1pPr>
      <a:lvl2pPr marL="666750" indent="-285750" algn="just" defTabSz="762000" rtl="0" fontAlgn="base">
        <a:lnSpc>
          <a:spcPct val="120000"/>
        </a:lnSpc>
        <a:spcBef>
          <a:spcPts val="500"/>
        </a:spcBef>
        <a:spcAft>
          <a:spcPts val="600"/>
        </a:spcAft>
        <a:buFont typeface="Arial" pitchFamily="34" charset="0"/>
        <a:buChar char="•"/>
        <a:defRPr sz="1600" kern="1200">
          <a:solidFill>
            <a:schemeClr val="tx1"/>
          </a:solidFill>
          <a:latin typeface="Arial" pitchFamily="34" charset="0"/>
          <a:ea typeface="+mn-ea"/>
          <a:cs typeface="+mn-cs"/>
        </a:defRPr>
      </a:lvl2pPr>
      <a:lvl3pPr marL="1000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3pPr>
      <a:lvl4pPr marL="1381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4pPr>
      <a:lvl5pPr marL="1762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5pPr>
      <a:lvl6pPr marL="2095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6pPr>
      <a:lvl7pPr marL="2476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7pPr>
      <a:lvl8pPr marL="2857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8pPr>
      <a:lvl9pPr marL="3238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800"/>
            <a:ext cx="7886700" cy="790575"/>
          </a:xfrm>
          <a:prstGeom prst="rect">
            <a:avLst/>
          </a:prstGeom>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6147" name="文本占位符 2"/>
          <p:cNvSpPr>
            <a:spLocks noGrp="1"/>
          </p:cNvSpPr>
          <p:nvPr>
            <p:ph type="body"/>
          </p:nvPr>
        </p:nvSpPr>
        <p:spPr>
          <a:xfrm>
            <a:off x="628650" y="1317625"/>
            <a:ext cx="7886700" cy="3830638"/>
          </a:xfrm>
          <a:prstGeom prst="rect">
            <a:avLst/>
          </a:prstGeom>
          <a:noFill/>
          <a:ln w="9525">
            <a:noFill/>
            <a:miter/>
          </a:ln>
        </p:spPr>
        <p:txBody>
          <a:bodyPr lIns="91440" tIns="45720" rIns="91440" bIns="45720" anchor="t"/>
          <a:lstStyle/>
          <a:p>
            <a:pPr lvl="0"/>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628650" y="5397500"/>
            <a:ext cx="2057400" cy="231775"/>
          </a:xfrm>
          <a:prstGeom prst="rect">
            <a:avLst/>
          </a:prstGeom>
        </p:spPr>
        <p:txBody>
          <a:bodyPr vert="horz" lIns="91440" tIns="45720" rIns="91440" bIns="45720" rtlCol="0" anchor="ctr"/>
          <a:lstStyle>
            <a:lvl1pPr algn="l">
              <a:defRPr sz="1250" noProof="1" smtClean="0">
                <a:solidFill>
                  <a:schemeClr val="tx1"/>
                </a:solidFill>
                <a:latin typeface="Arial" pitchFamily="34" charset="0"/>
                <a:ea typeface="宋体" pitchFamily="2" charset="-122"/>
                <a:cs typeface="+mn-ea"/>
              </a:defRPr>
            </a:lvl1pPr>
          </a:lstStyle>
          <a:p>
            <a:fld id="{4619BE5D-8631-4540-A289-140160A55859}" type="datetimeFigureOut">
              <a:rPr lang="zh-CN" altLang="en-US"/>
            </a:fld>
            <a:endParaRPr lang="zh-CN" altLang="en-US" dirty="0">
              <a:ea typeface="黑体" pitchFamily="49" charset="-122"/>
              <a:cs typeface="+mn-cs"/>
            </a:endParaRPr>
          </a:p>
        </p:txBody>
      </p:sp>
      <p:sp>
        <p:nvSpPr>
          <p:cNvPr id="5" name="页脚占位符 4"/>
          <p:cNvSpPr>
            <a:spLocks noGrp="1"/>
          </p:cNvSpPr>
          <p:nvPr>
            <p:ph type="ftr" sz="quarter" idx="3"/>
          </p:nvPr>
        </p:nvSpPr>
        <p:spPr>
          <a:xfrm>
            <a:off x="3028950" y="5397500"/>
            <a:ext cx="3086100" cy="231775"/>
          </a:xfrm>
          <a:prstGeom prst="rect">
            <a:avLst/>
          </a:prstGeom>
        </p:spPr>
        <p:txBody>
          <a:bodyPr vert="horz" lIns="91440" tIns="45720" rIns="91440" bIns="45720" rtlCol="0" anchor="ctr"/>
          <a:lstStyle>
            <a:lvl1pPr algn="ctr">
              <a:defRPr sz="1250" noProof="1" dirty="0">
                <a:solidFill>
                  <a:schemeClr val="tx1"/>
                </a:solidFill>
                <a:latin typeface="Arial" pitchFamily="34" charset="0"/>
              </a:defRPr>
            </a:lvl1pPr>
          </a:lstStyle>
          <a:p>
            <a:endParaRPr lang="zh-CN" altLang="en-US"/>
          </a:p>
        </p:txBody>
      </p:sp>
      <p:sp>
        <p:nvSpPr>
          <p:cNvPr id="6" name="灯片编号占位符 5"/>
          <p:cNvSpPr>
            <a:spLocks noGrp="1"/>
          </p:cNvSpPr>
          <p:nvPr>
            <p:ph type="sldNum" sz="quarter" idx="4"/>
          </p:nvPr>
        </p:nvSpPr>
        <p:spPr>
          <a:xfrm>
            <a:off x="6457950" y="5397500"/>
            <a:ext cx="2057400" cy="231775"/>
          </a:xfrm>
          <a:prstGeom prst="rect">
            <a:avLst/>
          </a:prstGeom>
        </p:spPr>
        <p:txBody>
          <a:bodyPr vert="horz" lIns="91440" tIns="45720" rIns="91440" bIns="45720" rtlCol="0" anchor="ctr"/>
          <a:lstStyle>
            <a:lvl1pPr algn="r">
              <a:defRPr sz="1250" noProof="1" smtClean="0">
                <a:solidFill>
                  <a:schemeClr val="tx1"/>
                </a:solidFill>
                <a:latin typeface="Arial" pitchFamily="34" charset="0"/>
                <a:ea typeface="宋体" pitchFamily="2" charset="-122"/>
                <a:cs typeface="+mn-ea"/>
              </a:defRPr>
            </a:lvl1pPr>
          </a:lstStyle>
          <a:p>
            <a:fld id="{2D46ADEB-0862-441F-88F5-2FF993F1B2A4}" type="slidenum">
              <a:rPr lang="zh-CN" altLang="en-US"/>
            </a:fld>
            <a:endParaRPr lang="zh-CN" altLang="en-US" dirty="0">
              <a:ea typeface="黑体" pitchFamily="49" charset="-122"/>
              <a:cs typeface="+mn-cs"/>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xStyles>
    <p:titleStyle>
      <a:lvl1pPr algn="l" defTabSz="762000" rtl="0" fontAlgn="base">
        <a:lnSpc>
          <a:spcPct val="90000"/>
        </a:lnSpc>
        <a:spcBef>
          <a:spcPct val="0"/>
        </a:spcBef>
        <a:spcAft>
          <a:spcPct val="0"/>
        </a:spcAft>
        <a:defRPr sz="3300" b="1" kern="1200">
          <a:solidFill>
            <a:schemeClr val="tx1"/>
          </a:solidFill>
          <a:latin typeface="+mj-lt"/>
          <a:ea typeface="+mj-ea"/>
          <a:cs typeface="+mj-cs"/>
        </a:defRPr>
      </a:lvl1pPr>
      <a:lvl2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2pPr>
      <a:lvl3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3pPr>
      <a:lvl4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4pPr>
      <a:lvl5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5pPr>
      <a:lvl6pPr marL="4572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6pPr>
      <a:lvl7pPr marL="9144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7pPr>
      <a:lvl8pPr marL="13716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8pPr>
      <a:lvl9pPr marL="18288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9pPr>
    </p:titleStyle>
    <p:bodyStyle>
      <a:lvl1pPr marL="285750" indent="-285750" algn="just" defTabSz="762000" rtl="0" fontAlgn="base">
        <a:lnSpc>
          <a:spcPct val="120000"/>
        </a:lnSpc>
        <a:spcBef>
          <a:spcPts val="500"/>
        </a:spcBef>
        <a:spcAft>
          <a:spcPts val="600"/>
        </a:spcAft>
        <a:buFont typeface="Arial" pitchFamily="34" charset="0"/>
        <a:buChar char="•"/>
        <a:defRPr sz="2000" kern="1200">
          <a:solidFill>
            <a:schemeClr val="tx1"/>
          </a:solidFill>
          <a:latin typeface="Arial" pitchFamily="34" charset="0"/>
          <a:ea typeface="+mn-ea"/>
          <a:cs typeface="+mn-cs"/>
        </a:defRPr>
      </a:lvl1pPr>
      <a:lvl2pPr marL="666750" indent="-285750" algn="just" defTabSz="762000" rtl="0" fontAlgn="base">
        <a:lnSpc>
          <a:spcPct val="120000"/>
        </a:lnSpc>
        <a:spcBef>
          <a:spcPts val="500"/>
        </a:spcBef>
        <a:spcAft>
          <a:spcPts val="600"/>
        </a:spcAft>
        <a:buFont typeface="Arial" pitchFamily="34" charset="0"/>
        <a:buChar char="•"/>
        <a:defRPr sz="1600" kern="1200">
          <a:solidFill>
            <a:schemeClr val="tx1"/>
          </a:solidFill>
          <a:latin typeface="Arial" pitchFamily="34" charset="0"/>
          <a:ea typeface="+mn-ea"/>
          <a:cs typeface="+mn-cs"/>
        </a:defRPr>
      </a:lvl2pPr>
      <a:lvl3pPr marL="1000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3pPr>
      <a:lvl4pPr marL="1381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4pPr>
      <a:lvl5pPr marL="1762125"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5pPr>
      <a:lvl6pPr marL="2095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6pPr>
      <a:lvl7pPr marL="2476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7pPr>
      <a:lvl8pPr marL="2857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8pPr>
      <a:lvl9pPr marL="3238500" indent="-189865" algn="l" defTabSz="762000"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800"/>
            <a:ext cx="7886700" cy="792163"/>
          </a:xfrm>
          <a:prstGeom prst="rect">
            <a:avLst/>
          </a:prstGeom>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7171" name="文本占位符 2"/>
          <p:cNvSpPr>
            <a:spLocks noGrp="1"/>
          </p:cNvSpPr>
          <p:nvPr>
            <p:ph type="body"/>
          </p:nvPr>
        </p:nvSpPr>
        <p:spPr>
          <a:xfrm>
            <a:off x="628650" y="1319213"/>
            <a:ext cx="7886700" cy="3832225"/>
          </a:xfrm>
          <a:prstGeom prst="rect">
            <a:avLst/>
          </a:prstGeom>
          <a:noFill/>
          <a:ln w="9525">
            <a:noFill/>
          </a:ln>
        </p:spPr>
        <p:txBody>
          <a:bodyPr lIns="91440" tIns="45720" rIns="91440" bIns="45720" anchor="t"/>
          <a:lstStyle/>
          <a:p>
            <a:pPr lvl="0"/>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628650" y="5402263"/>
            <a:ext cx="2057400" cy="231775"/>
          </a:xfrm>
          <a:prstGeom prst="rect">
            <a:avLst/>
          </a:prstGeom>
        </p:spPr>
        <p:txBody>
          <a:bodyPr vert="horz" lIns="91440" tIns="45720" rIns="91440" bIns="45720" rtlCol="0" anchor="ctr"/>
          <a:lstStyle>
            <a:lvl1pPr algn="l">
              <a:defRPr sz="1250" noProof="1" smtClean="0">
                <a:solidFill>
                  <a:schemeClr val="tx1"/>
                </a:solidFill>
                <a:latin typeface="Arial" pitchFamily="34" charset="0"/>
                <a:ea typeface="宋体" pitchFamily="2" charset="-122"/>
                <a:cs typeface="+mn-ea"/>
              </a:defRPr>
            </a:lvl1pPr>
          </a:lstStyle>
          <a:p>
            <a:fld id="{4619BE5D-8631-4540-A289-140160A55859}" type="datetimeFigureOut">
              <a:rPr lang="zh-CN" altLang="en-US"/>
            </a:fld>
            <a:endParaRPr lang="zh-CN" altLang="en-US" dirty="0">
              <a:ea typeface="黑体" pitchFamily="49" charset="-122"/>
              <a:cs typeface="+mn-cs"/>
            </a:endParaRPr>
          </a:p>
        </p:txBody>
      </p:sp>
      <p:sp>
        <p:nvSpPr>
          <p:cNvPr id="5" name="页脚占位符 4"/>
          <p:cNvSpPr>
            <a:spLocks noGrp="1"/>
          </p:cNvSpPr>
          <p:nvPr>
            <p:ph type="ftr" sz="quarter" idx="3"/>
          </p:nvPr>
        </p:nvSpPr>
        <p:spPr>
          <a:xfrm>
            <a:off x="3028950" y="5402263"/>
            <a:ext cx="3086100" cy="231775"/>
          </a:xfrm>
          <a:prstGeom prst="rect">
            <a:avLst/>
          </a:prstGeom>
        </p:spPr>
        <p:txBody>
          <a:bodyPr vert="horz" lIns="91440" tIns="45720" rIns="91440" bIns="45720" rtlCol="0" anchor="ctr"/>
          <a:lstStyle>
            <a:lvl1pPr algn="ctr">
              <a:defRPr sz="1250" noProof="1" dirty="0">
                <a:solidFill>
                  <a:schemeClr val="tx1"/>
                </a:solidFill>
                <a:latin typeface="Arial" pitchFamily="34" charset="0"/>
              </a:defRPr>
            </a:lvl1pPr>
          </a:lstStyle>
          <a:p>
            <a:endParaRPr lang="zh-CN" altLang="en-US"/>
          </a:p>
        </p:txBody>
      </p:sp>
      <p:sp>
        <p:nvSpPr>
          <p:cNvPr id="6" name="灯片编号占位符 5"/>
          <p:cNvSpPr>
            <a:spLocks noGrp="1"/>
          </p:cNvSpPr>
          <p:nvPr>
            <p:ph type="sldNum" sz="quarter" idx="4"/>
          </p:nvPr>
        </p:nvSpPr>
        <p:spPr>
          <a:xfrm>
            <a:off x="6457950" y="5402263"/>
            <a:ext cx="2057400" cy="231775"/>
          </a:xfrm>
          <a:prstGeom prst="rect">
            <a:avLst/>
          </a:prstGeom>
        </p:spPr>
        <p:txBody>
          <a:bodyPr vert="horz" lIns="91440" tIns="45720" rIns="91440" bIns="45720" rtlCol="0" anchor="ctr"/>
          <a:lstStyle>
            <a:lvl1pPr algn="r">
              <a:defRPr sz="1250" noProof="1" smtClean="0">
                <a:solidFill>
                  <a:schemeClr val="tx1"/>
                </a:solidFill>
                <a:latin typeface="Arial" pitchFamily="34" charset="0"/>
                <a:ea typeface="宋体" pitchFamily="2" charset="-122"/>
                <a:cs typeface="+mn-ea"/>
              </a:defRPr>
            </a:lvl1pPr>
          </a:lstStyle>
          <a:p>
            <a:fld id="{2AFE8E30-5073-43DC-BFD6-D4DB00CD7CD5}" type="slidenum">
              <a:rPr lang="zh-CN" altLang="en-US"/>
            </a:fld>
            <a:endParaRPr lang="zh-CN" altLang="en-US" dirty="0">
              <a:ea typeface="黑体" pitchFamily="49" charset="-122"/>
              <a:cs typeface="+mn-cs"/>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xStyles>
    <p:titleStyle>
      <a:lvl1pPr algn="l" defTabSz="762000" rtl="0" fontAlgn="base">
        <a:lnSpc>
          <a:spcPct val="90000"/>
        </a:lnSpc>
        <a:spcBef>
          <a:spcPct val="0"/>
        </a:spcBef>
        <a:spcAft>
          <a:spcPct val="0"/>
        </a:spcAft>
        <a:defRPr sz="3300" b="1" kern="1200">
          <a:solidFill>
            <a:schemeClr val="tx1"/>
          </a:solidFill>
          <a:latin typeface="+mj-lt"/>
          <a:ea typeface="+mj-ea"/>
          <a:cs typeface="+mj-cs"/>
        </a:defRPr>
      </a:lvl1pPr>
      <a:lvl2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2pPr>
      <a:lvl3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3pPr>
      <a:lvl4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4pPr>
      <a:lvl5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5pPr>
      <a:lvl6pPr marL="4572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6pPr>
      <a:lvl7pPr marL="9144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7pPr>
      <a:lvl8pPr marL="13716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8pPr>
      <a:lvl9pPr marL="18288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9pPr>
    </p:titleStyle>
    <p:bodyStyle>
      <a:lvl1pPr marL="285750" indent="-285750" algn="just" defTabSz="762000" rtl="0" fontAlgn="base">
        <a:lnSpc>
          <a:spcPct val="120000"/>
        </a:lnSpc>
        <a:spcBef>
          <a:spcPts val="500"/>
        </a:spcBef>
        <a:spcAft>
          <a:spcPts val="600"/>
        </a:spcAft>
        <a:buFont typeface="Arial" pitchFamily="34" charset="0"/>
        <a:buChar char="•"/>
        <a:defRPr sz="2000" kern="1200">
          <a:solidFill>
            <a:schemeClr val="tx1"/>
          </a:solidFill>
          <a:latin typeface="Arial" pitchFamily="34" charset="0"/>
          <a:ea typeface="+mn-ea"/>
          <a:cs typeface="+mn-cs"/>
        </a:defRPr>
      </a:lvl1pPr>
      <a:lvl2pPr marL="666750" indent="-284480" algn="just" defTabSz="762000" rtl="0" fontAlgn="base">
        <a:lnSpc>
          <a:spcPct val="120000"/>
        </a:lnSpc>
        <a:spcBef>
          <a:spcPts val="500"/>
        </a:spcBef>
        <a:spcAft>
          <a:spcPts val="600"/>
        </a:spcAft>
        <a:buFont typeface="Arial" pitchFamily="34" charset="0"/>
        <a:buChar char="•"/>
        <a:defRPr sz="1600" kern="1200">
          <a:solidFill>
            <a:schemeClr val="tx1"/>
          </a:solidFill>
          <a:latin typeface="Arial" pitchFamily="34" charset="0"/>
          <a:ea typeface="+mn-ea"/>
          <a:cs typeface="+mn-cs"/>
        </a:defRPr>
      </a:lvl2pPr>
      <a:lvl3pPr marL="1000125" indent="-23685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3pPr>
      <a:lvl4pPr marL="1383030"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4pPr>
      <a:lvl5pPr marL="1764030"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5pPr>
      <a:lvl6pPr marL="2097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6pPr>
      <a:lvl7pPr marL="2478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7pPr>
      <a:lvl8pPr marL="2860040"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8pPr>
      <a:lvl9pPr marL="324167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0540" algn="l" defTabSz="762635"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800"/>
            <a:ext cx="7886700" cy="792163"/>
          </a:xfrm>
          <a:prstGeom prst="rect">
            <a:avLst/>
          </a:prstGeom>
        </p:spPr>
        <p:txBody>
          <a:bodyPr vert="horz" lIns="91440" tIns="45720" rIns="91440" bIns="45720" rtlCol="0" anchor="ctr">
            <a:normAutofit/>
          </a:bodyPr>
          <a:lstStyle/>
          <a:p>
            <a:r>
              <a:rPr lang="zh-CN" altLang="en-US" noProof="1"/>
              <a:t>单击此处编辑母版标题样式</a:t>
            </a:r>
            <a:endParaRPr lang="zh-CN" altLang="en-US" noProof="1"/>
          </a:p>
        </p:txBody>
      </p:sp>
      <p:sp>
        <p:nvSpPr>
          <p:cNvPr id="8195" name="文本占位符 2"/>
          <p:cNvSpPr>
            <a:spLocks noGrp="1"/>
          </p:cNvSpPr>
          <p:nvPr>
            <p:ph type="body"/>
          </p:nvPr>
        </p:nvSpPr>
        <p:spPr>
          <a:xfrm>
            <a:off x="628650" y="1319213"/>
            <a:ext cx="7886700" cy="3832225"/>
          </a:xfrm>
          <a:prstGeom prst="rect">
            <a:avLst/>
          </a:prstGeom>
          <a:noFill/>
          <a:ln w="9525">
            <a:noFill/>
          </a:ln>
        </p:spPr>
        <p:txBody>
          <a:bodyPr lIns="91440" tIns="45720" rIns="91440" bIns="45720" anchor="t"/>
          <a:lstStyle/>
          <a:p>
            <a:pPr lvl="0"/>
            <a:r>
              <a:rPr lang="zh-CN" altLang="en-US" noProof="1"/>
              <a:t>单击此处编辑文本</a:t>
            </a:r>
            <a:endParaRPr lang="en-US" altLang="zh-CN"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628650" y="5402263"/>
            <a:ext cx="2057400" cy="231775"/>
          </a:xfrm>
          <a:prstGeom prst="rect">
            <a:avLst/>
          </a:prstGeom>
        </p:spPr>
        <p:txBody>
          <a:bodyPr vert="horz" lIns="91440" tIns="45720" rIns="91440" bIns="45720" rtlCol="0" anchor="ctr"/>
          <a:lstStyle>
            <a:lvl1pPr algn="l">
              <a:defRPr sz="1250" noProof="1" smtClean="0">
                <a:solidFill>
                  <a:schemeClr val="tx1"/>
                </a:solidFill>
                <a:latin typeface="Arial" pitchFamily="34" charset="0"/>
                <a:ea typeface="宋体" pitchFamily="2" charset="-122"/>
                <a:cs typeface="+mn-ea"/>
              </a:defRPr>
            </a:lvl1pPr>
          </a:lstStyle>
          <a:p>
            <a:fld id="{4619BE5D-8631-4540-A289-140160A55859}" type="datetimeFigureOut">
              <a:rPr lang="zh-CN" altLang="en-US"/>
            </a:fld>
            <a:endParaRPr lang="zh-CN" altLang="en-US" dirty="0">
              <a:ea typeface="黑体" pitchFamily="49" charset="-122"/>
              <a:cs typeface="+mn-cs"/>
            </a:endParaRPr>
          </a:p>
        </p:txBody>
      </p:sp>
      <p:sp>
        <p:nvSpPr>
          <p:cNvPr id="5" name="页脚占位符 4"/>
          <p:cNvSpPr>
            <a:spLocks noGrp="1"/>
          </p:cNvSpPr>
          <p:nvPr>
            <p:ph type="ftr" sz="quarter" idx="3"/>
          </p:nvPr>
        </p:nvSpPr>
        <p:spPr>
          <a:xfrm>
            <a:off x="3028950" y="5402263"/>
            <a:ext cx="3086100" cy="231775"/>
          </a:xfrm>
          <a:prstGeom prst="rect">
            <a:avLst/>
          </a:prstGeom>
        </p:spPr>
        <p:txBody>
          <a:bodyPr vert="horz" lIns="91440" tIns="45720" rIns="91440" bIns="45720" rtlCol="0" anchor="ctr"/>
          <a:lstStyle>
            <a:lvl1pPr algn="ctr">
              <a:defRPr sz="1250" noProof="1" dirty="0">
                <a:solidFill>
                  <a:schemeClr val="tx1"/>
                </a:solidFill>
                <a:latin typeface="Arial" pitchFamily="34" charset="0"/>
              </a:defRPr>
            </a:lvl1pPr>
          </a:lstStyle>
          <a:p>
            <a:endParaRPr lang="zh-CN" altLang="en-US"/>
          </a:p>
        </p:txBody>
      </p:sp>
      <p:sp>
        <p:nvSpPr>
          <p:cNvPr id="6" name="灯片编号占位符 5"/>
          <p:cNvSpPr>
            <a:spLocks noGrp="1"/>
          </p:cNvSpPr>
          <p:nvPr>
            <p:ph type="sldNum" sz="quarter" idx="4"/>
          </p:nvPr>
        </p:nvSpPr>
        <p:spPr>
          <a:xfrm>
            <a:off x="6457950" y="5402263"/>
            <a:ext cx="2057400" cy="231775"/>
          </a:xfrm>
          <a:prstGeom prst="rect">
            <a:avLst/>
          </a:prstGeom>
        </p:spPr>
        <p:txBody>
          <a:bodyPr vert="horz" lIns="91440" tIns="45720" rIns="91440" bIns="45720" rtlCol="0" anchor="ctr"/>
          <a:lstStyle>
            <a:lvl1pPr algn="r">
              <a:defRPr sz="1250" noProof="1" smtClean="0">
                <a:solidFill>
                  <a:schemeClr val="tx1"/>
                </a:solidFill>
                <a:latin typeface="Arial" pitchFamily="34" charset="0"/>
                <a:ea typeface="宋体" pitchFamily="2" charset="-122"/>
                <a:cs typeface="+mn-ea"/>
              </a:defRPr>
            </a:lvl1pPr>
          </a:lstStyle>
          <a:p>
            <a:fld id="{EB7F9DD9-12D0-4F8B-9B07-9D7F9D841AE8}" type="slidenum">
              <a:rPr lang="zh-CN" altLang="en-US"/>
            </a:fld>
            <a:endParaRPr lang="zh-CN" altLang="en-US" dirty="0">
              <a:ea typeface="黑体" pitchFamily="49" charset="-122"/>
              <a:cs typeface="+mn-cs"/>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762000" rtl="0" fontAlgn="base">
        <a:lnSpc>
          <a:spcPct val="90000"/>
        </a:lnSpc>
        <a:spcBef>
          <a:spcPct val="0"/>
        </a:spcBef>
        <a:spcAft>
          <a:spcPct val="0"/>
        </a:spcAft>
        <a:defRPr sz="3300" b="1" kern="1200">
          <a:solidFill>
            <a:schemeClr val="tx1"/>
          </a:solidFill>
          <a:latin typeface="+mj-lt"/>
          <a:ea typeface="+mj-ea"/>
          <a:cs typeface="+mj-cs"/>
        </a:defRPr>
      </a:lvl1pPr>
      <a:lvl2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2pPr>
      <a:lvl3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3pPr>
      <a:lvl4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4pPr>
      <a:lvl5pPr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5pPr>
      <a:lvl6pPr marL="4572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6pPr>
      <a:lvl7pPr marL="9144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7pPr>
      <a:lvl8pPr marL="13716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8pPr>
      <a:lvl9pPr marL="1828800" algn="l" defTabSz="762000" rtl="0" fontAlgn="base">
        <a:lnSpc>
          <a:spcPct val="90000"/>
        </a:lnSpc>
        <a:spcBef>
          <a:spcPct val="0"/>
        </a:spcBef>
        <a:spcAft>
          <a:spcPct val="0"/>
        </a:spcAft>
        <a:defRPr sz="3300" b="1">
          <a:solidFill>
            <a:schemeClr val="tx1"/>
          </a:solidFill>
          <a:latin typeface="Arial" pitchFamily="34" charset="0"/>
          <a:ea typeface="黑体" pitchFamily="49" charset="-122"/>
        </a:defRPr>
      </a:lvl9pPr>
    </p:titleStyle>
    <p:bodyStyle>
      <a:lvl1pPr marL="285750" indent="-285750" algn="just" defTabSz="762000" rtl="0" fontAlgn="base">
        <a:lnSpc>
          <a:spcPct val="120000"/>
        </a:lnSpc>
        <a:spcBef>
          <a:spcPts val="500"/>
        </a:spcBef>
        <a:spcAft>
          <a:spcPts val="600"/>
        </a:spcAft>
        <a:buFont typeface="Arial" pitchFamily="34" charset="0"/>
        <a:buChar char="•"/>
        <a:defRPr sz="2000" kern="1200">
          <a:solidFill>
            <a:schemeClr val="tx1"/>
          </a:solidFill>
          <a:latin typeface="Arial" pitchFamily="34" charset="0"/>
          <a:ea typeface="+mn-ea"/>
          <a:cs typeface="+mn-cs"/>
        </a:defRPr>
      </a:lvl1pPr>
      <a:lvl2pPr marL="666750" indent="-284480" algn="just" defTabSz="762000" rtl="0" fontAlgn="base">
        <a:lnSpc>
          <a:spcPct val="120000"/>
        </a:lnSpc>
        <a:spcBef>
          <a:spcPts val="500"/>
        </a:spcBef>
        <a:spcAft>
          <a:spcPts val="600"/>
        </a:spcAft>
        <a:buFont typeface="Arial" pitchFamily="34" charset="0"/>
        <a:buChar char="•"/>
        <a:defRPr sz="1600" kern="1200">
          <a:solidFill>
            <a:schemeClr val="tx1"/>
          </a:solidFill>
          <a:latin typeface="Arial" pitchFamily="34" charset="0"/>
          <a:ea typeface="+mn-ea"/>
          <a:cs typeface="+mn-cs"/>
        </a:defRPr>
      </a:lvl2pPr>
      <a:lvl3pPr marL="1000125" indent="-23685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3pPr>
      <a:lvl4pPr marL="1383030"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4pPr>
      <a:lvl5pPr marL="1764030" indent="-238125" algn="just" defTabSz="762000" rtl="0" fontAlgn="base">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5pPr>
      <a:lvl6pPr marL="2097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6pPr>
      <a:lvl7pPr marL="2478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7pPr>
      <a:lvl8pPr marL="2860040"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8pPr>
      <a:lvl9pPr marL="324167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0540" algn="l" defTabSz="762635"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507"/>
            <a:ext cx="7886700" cy="79171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18650"/>
            <a:ext cx="7886700" cy="3832823"/>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5401625"/>
            <a:ext cx="2057400" cy="231690"/>
          </a:xfrm>
          <a:prstGeom prst="rect">
            <a:avLst/>
          </a:prstGeom>
        </p:spPr>
        <p:txBody>
          <a:bodyPr vert="horz" lIns="91440" tIns="45720" rIns="91440" bIns="45720" rtlCol="0" anchor="ctr"/>
          <a:lstStyle>
            <a:lvl1pPr algn="l">
              <a:defRPr sz="1250">
                <a:solidFill>
                  <a:schemeClr val="tx1"/>
                </a:solidFill>
                <a:latin typeface="Arial" pitchFamily="34" charset="0"/>
              </a:defRPr>
            </a:lvl1pPr>
          </a:lstStyle>
          <a:p>
            <a:fld id="{4619BE5D-8631-4540-A289-140160A55859}" type="datetimeFigureOut">
              <a:rPr lang="zh-CN" altLang="en-US" smtClean="0"/>
            </a:fld>
            <a:endParaRPr lang="zh-CN" altLang="en-US" dirty="0"/>
          </a:p>
        </p:txBody>
      </p:sp>
      <p:sp>
        <p:nvSpPr>
          <p:cNvPr id="5" name="页脚占位符 4"/>
          <p:cNvSpPr>
            <a:spLocks noGrp="1"/>
          </p:cNvSpPr>
          <p:nvPr>
            <p:ph type="ftr" sz="quarter" idx="3"/>
          </p:nvPr>
        </p:nvSpPr>
        <p:spPr>
          <a:xfrm>
            <a:off x="3028950" y="5401625"/>
            <a:ext cx="3086100" cy="231690"/>
          </a:xfrm>
          <a:prstGeom prst="rect">
            <a:avLst/>
          </a:prstGeom>
        </p:spPr>
        <p:txBody>
          <a:bodyPr vert="horz" lIns="91440" tIns="45720" rIns="91440" bIns="45720" rtlCol="0" anchor="ctr"/>
          <a:lstStyle>
            <a:lvl1pPr algn="ctr">
              <a:defRPr sz="1250">
                <a:solidFill>
                  <a:schemeClr val="tx1"/>
                </a:solidFill>
                <a:latin typeface="Arial" pitchFamily="34" charset="0"/>
              </a:defRPr>
            </a:lvl1pPr>
          </a:lstStyle>
          <a:p>
            <a:endParaRPr lang="zh-CN" altLang="en-US" dirty="0"/>
          </a:p>
        </p:txBody>
      </p:sp>
      <p:sp>
        <p:nvSpPr>
          <p:cNvPr id="6" name="灯片编号占位符 5"/>
          <p:cNvSpPr>
            <a:spLocks noGrp="1"/>
          </p:cNvSpPr>
          <p:nvPr>
            <p:ph type="sldNum" sz="quarter" idx="4"/>
          </p:nvPr>
        </p:nvSpPr>
        <p:spPr>
          <a:xfrm>
            <a:off x="6457950" y="5401625"/>
            <a:ext cx="2057400" cy="231690"/>
          </a:xfrm>
          <a:prstGeom prst="rect">
            <a:avLst/>
          </a:prstGeom>
        </p:spPr>
        <p:txBody>
          <a:bodyPr vert="horz" lIns="91440" tIns="45720" rIns="91440" bIns="45720" rtlCol="0" anchor="ctr"/>
          <a:lstStyle>
            <a:lvl1pPr algn="r">
              <a:defRPr sz="1250">
                <a:solidFill>
                  <a:schemeClr val="tx1"/>
                </a:solidFill>
                <a:latin typeface="Arial" pitchFamily="34" charset="0"/>
              </a:defRPr>
            </a:lvl1pPr>
          </a:lstStyle>
          <a:p>
            <a:fld id="{54BFF7DF-07DD-47C1-98D1-17151FFBFFA9}"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xStyles>
    <p:titleStyle>
      <a:lvl1pPr algn="l" defTabSz="762635" rtl="0" eaLnBrk="1" latinLnBrk="0" hangingPunct="1">
        <a:lnSpc>
          <a:spcPct val="90000"/>
        </a:lnSpc>
        <a:spcBef>
          <a:spcPct val="0"/>
        </a:spcBef>
        <a:buNone/>
        <a:defRPr sz="3335" b="1" kern="1200">
          <a:solidFill>
            <a:schemeClr val="tx1"/>
          </a:solidFill>
          <a:latin typeface="+mj-lt"/>
          <a:ea typeface="+mj-ea"/>
          <a:cs typeface="+mj-cs"/>
        </a:defRPr>
      </a:lvl1pPr>
    </p:titleStyle>
    <p:bodyStyle>
      <a:lvl1pPr marL="285750" indent="-285115" algn="just" defTabSz="762635" rtl="0" eaLnBrk="1" latinLnBrk="0" hangingPunct="1">
        <a:lnSpc>
          <a:spcPct val="120000"/>
        </a:lnSpc>
        <a:spcBef>
          <a:spcPts val="500"/>
        </a:spcBef>
        <a:spcAft>
          <a:spcPts val="600"/>
        </a:spcAft>
        <a:buFont typeface="Arial" pitchFamily="34" charset="0"/>
        <a:buChar char="•"/>
        <a:defRPr sz="2000" kern="1200" baseline="0">
          <a:solidFill>
            <a:schemeClr val="tx1"/>
          </a:solidFill>
          <a:latin typeface="Arial" pitchFamily="34" charset="0"/>
          <a:ea typeface="+mn-ea"/>
          <a:cs typeface="+mn-cs"/>
        </a:defRPr>
      </a:lvl1pPr>
      <a:lvl2pPr marL="667385" indent="-285115" algn="just" defTabSz="762635" rtl="0" eaLnBrk="1" latinLnBrk="0" hangingPunct="1">
        <a:lnSpc>
          <a:spcPct val="120000"/>
        </a:lnSpc>
        <a:spcBef>
          <a:spcPts val="500"/>
        </a:spcBef>
        <a:spcAft>
          <a:spcPts val="600"/>
        </a:spcAft>
        <a:buFont typeface="Arial" pitchFamily="34" charset="0"/>
        <a:buChar char="•"/>
        <a:defRPr sz="1670" kern="1200">
          <a:solidFill>
            <a:schemeClr val="tx1"/>
          </a:solidFill>
          <a:latin typeface="Arial" pitchFamily="34" charset="0"/>
          <a:ea typeface="+mn-ea"/>
          <a:cs typeface="+mn-cs"/>
        </a:defRPr>
      </a:lvl2pPr>
      <a:lvl3pPr marL="1000760" indent="-237490" algn="just" defTabSz="762635" rtl="0" eaLnBrk="1" latinLnBrk="0" hangingPunct="1">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3pPr>
      <a:lvl4pPr marL="1382395" indent="-237490" algn="just" defTabSz="762635" rtl="0" eaLnBrk="1" latinLnBrk="0" hangingPunct="1">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4pPr>
      <a:lvl5pPr marL="1763395" indent="-237490" algn="just" defTabSz="762635" rtl="0" eaLnBrk="1" latinLnBrk="0" hangingPunct="1">
        <a:lnSpc>
          <a:spcPct val="120000"/>
        </a:lnSpc>
        <a:spcBef>
          <a:spcPts val="500"/>
        </a:spcBef>
        <a:spcAft>
          <a:spcPts val="600"/>
        </a:spcAft>
        <a:buFont typeface="Arial" pitchFamily="34" charset="0"/>
        <a:buChar char="•"/>
        <a:defRPr sz="1500" kern="1200">
          <a:solidFill>
            <a:schemeClr val="tx1"/>
          </a:solidFill>
          <a:latin typeface="Arial" pitchFamily="34" charset="0"/>
          <a:ea typeface="+mn-ea"/>
          <a:cs typeface="+mn-cs"/>
        </a:defRPr>
      </a:lvl5pPr>
      <a:lvl6pPr marL="2097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6pPr>
      <a:lvl7pPr marL="2478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7pPr>
      <a:lvl8pPr marL="2859405"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8pPr>
      <a:lvl9pPr marL="3241040" indent="-189865" algn="l" defTabSz="762635" rtl="0" eaLnBrk="1" latinLnBrk="0" hangingPunct="1">
        <a:lnSpc>
          <a:spcPct val="90000"/>
        </a:lnSpc>
        <a:spcBef>
          <a:spcPts val="415"/>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000"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3635"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270"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8905" algn="l" defTabSz="762635" rtl="0" eaLnBrk="1" latinLnBrk="0" hangingPunct="1">
        <a:defRPr sz="1500" kern="1200">
          <a:solidFill>
            <a:schemeClr val="tx1"/>
          </a:solidFill>
          <a:latin typeface="+mn-lt"/>
          <a:ea typeface="+mn-ea"/>
          <a:cs typeface="+mn-cs"/>
        </a:defRPr>
      </a:lvl8pPr>
      <a:lvl9pPr marL="3050540" algn="l" defTabSz="76263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52.xml"/><Relationship Id="rId3" Type="http://schemas.openxmlformats.org/officeDocument/2006/relationships/tags" Target="../tags/tag10.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2.xml"/><Relationship Id="rId2" Type="http://schemas.openxmlformats.org/officeDocument/2006/relationships/tags" Target="../tags/tag11.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2.xml"/><Relationship Id="rId2" Type="http://schemas.openxmlformats.org/officeDocument/2006/relationships/tags" Target="../tags/tag1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2.xml"/><Relationship Id="rId2" Type="http://schemas.openxmlformats.org/officeDocument/2006/relationships/tags" Target="../tags/tag13.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2.xml"/><Relationship Id="rId3" Type="http://schemas.openxmlformats.org/officeDocument/2006/relationships/tags" Target="../tags/tag14.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52.xml"/><Relationship Id="rId3" Type="http://schemas.openxmlformats.org/officeDocument/2006/relationships/tags" Target="../tags/tag15.xml"/><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2.xml"/><Relationship Id="rId2" Type="http://schemas.openxmlformats.org/officeDocument/2006/relationships/tags" Target="../tags/tag16.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52.xml"/><Relationship Id="rId2" Type="http://schemas.openxmlformats.org/officeDocument/2006/relationships/tags" Target="../tags/tag17.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52.xml"/><Relationship Id="rId2" Type="http://schemas.openxmlformats.org/officeDocument/2006/relationships/tags" Target="../tags/tag18.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52.xml"/><Relationship Id="rId2" Type="http://schemas.openxmlformats.org/officeDocument/2006/relationships/tags" Target="../tags/tag19.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9" Type="http://schemas.openxmlformats.org/officeDocument/2006/relationships/slide" Target="slide35.xml"/><Relationship Id="rId8" Type="http://schemas.openxmlformats.org/officeDocument/2006/relationships/slide" Target="slide31.xml"/><Relationship Id="rId7" Type="http://schemas.openxmlformats.org/officeDocument/2006/relationships/slide" Target="slide29.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slide" Target="slide15.xml"/><Relationship Id="rId3" Type="http://schemas.openxmlformats.org/officeDocument/2006/relationships/slide" Target="slide7.xml"/><Relationship Id="rId2" Type="http://schemas.openxmlformats.org/officeDocument/2006/relationships/slide" Target="slide5.xml"/><Relationship Id="rId13" Type="http://schemas.openxmlformats.org/officeDocument/2006/relationships/notesSlide" Target="../notesSlides/notesSlide2.xml"/><Relationship Id="rId12" Type="http://schemas.openxmlformats.org/officeDocument/2006/relationships/slideLayout" Target="../slideLayouts/slideLayout17.xml"/><Relationship Id="rId11" Type="http://schemas.openxmlformats.org/officeDocument/2006/relationships/tags" Target="../tags/tag2.xml"/><Relationship Id="rId10" Type="http://schemas.openxmlformats.org/officeDocument/2006/relationships/slide" Target="slide40.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52.xml"/><Relationship Id="rId2" Type="http://schemas.openxmlformats.org/officeDocument/2006/relationships/tags" Target="../tags/tag20.xml"/><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2.xml"/><Relationship Id="rId2" Type="http://schemas.openxmlformats.org/officeDocument/2006/relationships/tags" Target="../tags/tag21.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52.xml"/><Relationship Id="rId2" Type="http://schemas.openxmlformats.org/officeDocument/2006/relationships/tags" Target="../tags/tag22.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52.xml"/><Relationship Id="rId2" Type="http://schemas.openxmlformats.org/officeDocument/2006/relationships/tags" Target="../tags/tag23.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52.xml"/><Relationship Id="rId2" Type="http://schemas.openxmlformats.org/officeDocument/2006/relationships/tags" Target="../tags/tag24.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52.xml"/><Relationship Id="rId2" Type="http://schemas.openxmlformats.org/officeDocument/2006/relationships/tags" Target="../tags/tag25.xml"/><Relationship Id="rId1" Type="http://schemas.openxmlformats.org/officeDocument/2006/relationships/image" Target="../media/image3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52.xml"/><Relationship Id="rId2" Type="http://schemas.openxmlformats.org/officeDocument/2006/relationships/tags" Target="../tags/tag26.xml"/><Relationship Id="rId1" Type="http://schemas.openxmlformats.org/officeDocument/2006/relationships/image" Target="../media/image3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52.xml"/><Relationship Id="rId2" Type="http://schemas.openxmlformats.org/officeDocument/2006/relationships/tags" Target="../tags/tag27.xml"/><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52.xml"/><Relationship Id="rId2" Type="http://schemas.openxmlformats.org/officeDocument/2006/relationships/tags" Target="../tags/tag28.xml"/><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52.xml"/><Relationship Id="rId2" Type="http://schemas.openxmlformats.org/officeDocument/2006/relationships/tags" Target="../tags/tag29.xm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2.xml"/><Relationship Id="rId2" Type="http://schemas.openxmlformats.org/officeDocument/2006/relationships/tags" Target="../tags/tag3.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52.xml"/><Relationship Id="rId2" Type="http://schemas.openxmlformats.org/officeDocument/2006/relationships/tags" Target="../tags/tag30.xml"/><Relationship Id="rId1" Type="http://schemas.openxmlformats.org/officeDocument/2006/relationships/image" Target="../media/image36.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87.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85.xml"/><Relationship Id="rId3" Type="http://schemas.openxmlformats.org/officeDocument/2006/relationships/tags" Target="../tags/tag34.xml"/><Relationship Id="rId2" Type="http://schemas.openxmlformats.org/officeDocument/2006/relationships/image" Target="../media/image38.png"/><Relationship Id="rId1" Type="http://schemas.openxmlformats.org/officeDocument/2006/relationships/image" Target="../media/image37.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85.xml"/><Relationship Id="rId3" Type="http://schemas.openxmlformats.org/officeDocument/2006/relationships/tags" Target="../tags/tag35.xml"/><Relationship Id="rId2" Type="http://schemas.openxmlformats.org/officeDocument/2006/relationships/image" Target="../media/image40.png"/><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97.xml"/><Relationship Id="rId3" Type="http://schemas.openxmlformats.org/officeDocument/2006/relationships/tags" Target="../tags/tag37.xml"/><Relationship Id="rId2" Type="http://schemas.openxmlformats.org/officeDocument/2006/relationships/image" Target="../media/image41.png"/><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97.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52.xml"/><Relationship Id="rId2" Type="http://schemas.openxmlformats.org/officeDocument/2006/relationships/tags" Target="../tags/tag41.xml"/><Relationship Id="rId1" Type="http://schemas.openxmlformats.org/officeDocument/2006/relationships/image" Target="../media/image42.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52.xml"/><Relationship Id="rId2" Type="http://schemas.openxmlformats.org/officeDocument/2006/relationships/tags" Target="../tags/tag42.xml"/><Relationship Id="rId1" Type="http://schemas.openxmlformats.org/officeDocument/2006/relationships/image" Target="../media/image43.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52.xml"/><Relationship Id="rId2" Type="http://schemas.openxmlformats.org/officeDocument/2006/relationships/tags" Target="../tags/tag43.xml"/><Relationship Id="rId1" Type="http://schemas.openxmlformats.org/officeDocument/2006/relationships/image" Target="../media/image44.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52.xml"/><Relationship Id="rId3" Type="http://schemas.openxmlformats.org/officeDocument/2006/relationships/tags" Target="../tags/tag44.xml"/><Relationship Id="rId2" Type="http://schemas.openxmlformats.org/officeDocument/2006/relationships/image" Target="../media/image46.png"/><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62.xml"/><Relationship Id="rId2" Type="http://schemas.openxmlformats.org/officeDocument/2006/relationships/tags" Target="../tags/tag45.xml"/><Relationship Id="rId1" Type="http://schemas.openxmlformats.org/officeDocument/2006/relationships/image" Target="../media/image47.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2.xml"/><Relationship Id="rId2" Type="http://schemas.openxmlformats.org/officeDocument/2006/relationships/tags" Target="../tags/tag46.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7.xml"/><Relationship Id="rId2" Type="http://schemas.openxmlformats.org/officeDocument/2006/relationships/tags" Target="../tags/tag5.xml"/><Relationship Id="rId1" Type="http://schemas.openxmlformats.org/officeDocument/2006/relationships/hyperlink" Target="http://www.ffood315.com/sf_F97F4F309C18483E8AA5278E7672FC9A_288_5BCEB0E7831.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52.xml"/><Relationship Id="rId4" Type="http://schemas.openxmlformats.org/officeDocument/2006/relationships/tags" Target="../tags/tag7.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hyperlink" Target="http://www.ffood315.com" TargetMode="Externa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2.xml"/><Relationship Id="rId2" Type="http://schemas.openxmlformats.org/officeDocument/2006/relationships/tags" Target="../tags/tag8.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2.xml"/><Relationship Id="rId2" Type="http://schemas.openxmlformats.org/officeDocument/2006/relationships/tags" Target="../tags/tag9.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3010" name="标题 1"/>
          <p:cNvSpPr>
            <a:spLocks noGrp="1" noChangeArrowheads="1"/>
          </p:cNvSpPr>
          <p:nvPr>
            <p:ph type="ctrTitle"/>
          </p:nvPr>
        </p:nvSpPr>
        <p:spPr bwMode="auto">
          <a:xfrm>
            <a:off x="2" y="1603765"/>
            <a:ext cx="9144014" cy="1247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normAutofit/>
          </a:bodyPr>
          <a:lstStyle/>
          <a:p>
            <a:r>
              <a:rPr lang="zh-CN" altLang="en-US" sz="4000" b="0" dirty="0">
                <a:latin typeface="微软雅黑" pitchFamily="34" charset="-122"/>
                <a:ea typeface="微软雅黑" pitchFamily="34" charset="-122"/>
              </a:rPr>
              <a:t>森林食品网企业营销指南</a:t>
            </a:r>
            <a:endParaRPr lang="zh-CN" altLang="en-US" sz="4000" b="0" dirty="0">
              <a:latin typeface="微软雅黑" pitchFamily="34" charset="-122"/>
              <a:ea typeface="微软雅黑" pitchFamily="34" charset="-122"/>
            </a:endParaRPr>
          </a:p>
        </p:txBody>
      </p:sp>
      <p:sp>
        <p:nvSpPr>
          <p:cNvPr id="5" name="副标题 4"/>
          <p:cNvSpPr>
            <a:spLocks noGrp="1"/>
          </p:cNvSpPr>
          <p:nvPr>
            <p:ph type="subTitle" idx="1"/>
          </p:nvPr>
        </p:nvSpPr>
        <p:spPr>
          <a:xfrm>
            <a:off x="2" y="3162461"/>
            <a:ext cx="9144014" cy="830941"/>
          </a:xfrm>
        </p:spPr>
        <p:txBody>
          <a:bodyPr/>
          <a:p>
            <a:r>
              <a:rPr lang="en-US" altLang="zh-CN"/>
              <a:t>ffood315.com</a:t>
            </a:r>
            <a:endParaRPr lang="en-US" altLang="zh-CN"/>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注册账号</a:t>
            </a:r>
            <a:endParaRPr lang="zh-CN" altLang="en-US" b="0" noProof="1">
              <a:latin typeface="微软雅黑" charset="0"/>
              <a:ea typeface="微软雅黑" charset="0"/>
            </a:endParaRPr>
          </a:p>
        </p:txBody>
      </p:sp>
      <p:sp>
        <p:nvSpPr>
          <p:cNvPr id="41" name="矩形 40"/>
          <p:cNvSpPr/>
          <p:nvPr/>
        </p:nvSpPr>
        <p:spPr>
          <a:xfrm>
            <a:off x="787400" y="1512888"/>
            <a:ext cx="3305175" cy="3422650"/>
          </a:xfrm>
          <a:prstGeom prst="rect">
            <a:avLst/>
          </a:prstGeom>
          <a:blipFill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sp>
        <p:nvSpPr>
          <p:cNvPr id="3" name="矩形 2"/>
          <p:cNvSpPr/>
          <p:nvPr/>
        </p:nvSpPr>
        <p:spPr>
          <a:xfrm>
            <a:off x="787400" y="4400550"/>
            <a:ext cx="3305175" cy="231775"/>
          </a:xfrm>
          <a:prstGeom prst="rect">
            <a:avLst/>
          </a:prstGeom>
          <a:solidFill>
            <a:schemeClr val="accent1">
              <a:alpha val="39000"/>
            </a:schemeClr>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5" name="线形标注 1(带强调线) 4"/>
          <p:cNvSpPr/>
          <p:nvPr/>
        </p:nvSpPr>
        <p:spPr>
          <a:xfrm>
            <a:off x="4657725" y="3995738"/>
            <a:ext cx="1900238" cy="404812"/>
          </a:xfrm>
          <a:prstGeom prst="accentCallout1">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400" noProof="1">
                <a:solidFill>
                  <a:schemeClr val="bg1"/>
                </a:solidFill>
                <a:latin typeface="微软雅黑" charset="0"/>
                <a:ea typeface="微软雅黑" charset="0"/>
              </a:rPr>
              <a:t>点击链接激活账号</a:t>
            </a:r>
            <a:endParaRPr lang="zh-CN" altLang="en-US" sz="1400" noProof="1">
              <a:solidFill>
                <a:schemeClr val="bg1"/>
              </a:solidFill>
              <a:latin typeface="微软雅黑" charset="0"/>
              <a:ea typeface="微软雅黑" charset="0"/>
            </a:endParaRPr>
          </a:p>
        </p:txBody>
      </p:sp>
      <p:pic>
        <p:nvPicPr>
          <p:cNvPr id="65541" name="图片 5" descr="激活账号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1512888"/>
            <a:ext cx="25273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线形标注 1(带强调线) 7"/>
          <p:cNvSpPr/>
          <p:nvPr/>
        </p:nvSpPr>
        <p:spPr>
          <a:xfrm>
            <a:off x="7012781" y="1733706"/>
            <a:ext cx="1474787" cy="404813"/>
          </a:xfrm>
          <a:prstGeom prst="accentCallout1">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400" noProof="1">
                <a:solidFill>
                  <a:schemeClr val="bg1"/>
                </a:solidFill>
                <a:latin typeface="微软雅黑" charset="0"/>
                <a:ea typeface="微软雅黑" charset="0"/>
              </a:rPr>
              <a:t>点击登录系统</a:t>
            </a:r>
            <a:endParaRPr lang="zh-CN" altLang="en-US" sz="1400" noProof="1">
              <a:solidFill>
                <a:schemeClr val="bg1"/>
              </a:solidFill>
              <a:latin typeface="微软雅黑" charset="0"/>
              <a:ea typeface="微软雅黑"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fade">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注册账号</a:t>
            </a:r>
            <a:endParaRPr lang="zh-CN" altLang="en-US" b="0" noProof="1">
              <a:latin typeface="微软雅黑" charset="0"/>
              <a:ea typeface="微软雅黑" charset="0"/>
            </a:endParaRPr>
          </a:p>
        </p:txBody>
      </p:sp>
      <p:sp>
        <p:nvSpPr>
          <p:cNvPr id="41" name="矩形 40"/>
          <p:cNvSpPr/>
          <p:nvPr/>
        </p:nvSpPr>
        <p:spPr>
          <a:xfrm>
            <a:off x="1803400" y="1208088"/>
            <a:ext cx="5178425" cy="3616325"/>
          </a:xfrm>
          <a:prstGeom prst="rect">
            <a:avLst/>
          </a:prstGeom>
          <a:blipFill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sp>
        <p:nvSpPr>
          <p:cNvPr id="8" name="线形标注 1(带强调线) 7"/>
          <p:cNvSpPr/>
          <p:nvPr/>
        </p:nvSpPr>
        <p:spPr>
          <a:xfrm>
            <a:off x="6808788" y="1484313"/>
            <a:ext cx="1474787" cy="404812"/>
          </a:xfrm>
          <a:prstGeom prst="accentCallout1">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400" noProof="1">
                <a:solidFill>
                  <a:schemeClr val="bg1"/>
                </a:solidFill>
                <a:latin typeface="微软雅黑" charset="0"/>
                <a:ea typeface="微软雅黑" charset="0"/>
              </a:rPr>
              <a:t>登录界面</a:t>
            </a:r>
            <a:endParaRPr lang="zh-CN" altLang="en-US" sz="14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52625" y="1095375"/>
            <a:ext cx="5010785" cy="414401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账号设置</a:t>
            </a:r>
            <a:endParaRPr lang="zh-CN" altLang="en-US" b="0" noProof="1">
              <a:latin typeface="微软雅黑" charset="0"/>
              <a:ea typeface="微软雅黑" charset="0"/>
            </a:endParaRPr>
          </a:p>
        </p:txBody>
      </p:sp>
      <p:sp>
        <p:nvSpPr>
          <p:cNvPr id="8" name="线形标注 1(带强调线) 7"/>
          <p:cNvSpPr/>
          <p:nvPr/>
        </p:nvSpPr>
        <p:spPr>
          <a:xfrm>
            <a:off x="2949575" y="4379913"/>
            <a:ext cx="1135063" cy="312737"/>
          </a:xfrm>
          <a:prstGeom prst="accentCallout1">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进入账号设置</a:t>
            </a:r>
            <a:endParaRPr lang="zh-CN" altLang="en-US" sz="1200" noProof="1">
              <a:solidFill>
                <a:schemeClr val="bg1"/>
              </a:solidFill>
              <a:latin typeface="微软雅黑" charset="0"/>
              <a:ea typeface="微软雅黑" charset="0"/>
            </a:endParaRPr>
          </a:p>
        </p:txBody>
      </p:sp>
      <p:sp>
        <p:nvSpPr>
          <p:cNvPr id="3" name="线形标注 1(带强调线) 2"/>
          <p:cNvSpPr/>
          <p:nvPr/>
        </p:nvSpPr>
        <p:spPr>
          <a:xfrm>
            <a:off x="4473575" y="1712913"/>
            <a:ext cx="1446213" cy="311150"/>
          </a:xfrm>
          <a:prstGeom prst="accentCallout1">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填入单位全称</a:t>
            </a:r>
            <a:endParaRPr lang="zh-CN" altLang="en-US" sz="1200" noProof="1">
              <a:solidFill>
                <a:schemeClr val="bg1"/>
              </a:solidFill>
              <a:latin typeface="微软雅黑" charset="0"/>
              <a:ea typeface="微软雅黑" charset="0"/>
            </a:endParaRPr>
          </a:p>
        </p:txBody>
      </p:sp>
      <p:sp>
        <p:nvSpPr>
          <p:cNvPr id="5" name="线形标注 1(带强调线) 4"/>
          <p:cNvSpPr/>
          <p:nvPr/>
        </p:nvSpPr>
        <p:spPr>
          <a:xfrm>
            <a:off x="3362325" y="4794250"/>
            <a:ext cx="1444625"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修改</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29765" y="1095375"/>
            <a:ext cx="5102860" cy="422910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账号设置</a:t>
            </a:r>
            <a:endParaRPr lang="zh-CN" altLang="en-US" b="0" noProof="1">
              <a:latin typeface="微软雅黑" charset="0"/>
              <a:ea typeface="微软雅黑" charset="0"/>
            </a:endParaRPr>
          </a:p>
        </p:txBody>
      </p:sp>
      <p:sp>
        <p:nvSpPr>
          <p:cNvPr id="8" name="线形标注 1(带强调线) 7"/>
          <p:cNvSpPr/>
          <p:nvPr/>
        </p:nvSpPr>
        <p:spPr>
          <a:xfrm>
            <a:off x="3429000" y="1860550"/>
            <a:ext cx="1389063" cy="311150"/>
          </a:xfrm>
          <a:prstGeom prst="accentCallout1">
            <a:avLst>
              <a:gd name="adj1" fmla="val 18750"/>
              <a:gd name="adj2" fmla="val -8333"/>
              <a:gd name="adj3" fmla="val -22403"/>
              <a:gd name="adj4" fmla="val -39585"/>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点选本地照片</a:t>
            </a:r>
            <a:endParaRPr lang="en-US" altLang="zh-CN" sz="1200" noProof="1">
              <a:solidFill>
                <a:schemeClr val="bg1"/>
              </a:solidFill>
              <a:latin typeface="微软雅黑" charset="0"/>
              <a:ea typeface="微软雅黑" charset="0"/>
            </a:endParaRPr>
          </a:p>
        </p:txBody>
      </p:sp>
      <p:sp>
        <p:nvSpPr>
          <p:cNvPr id="3" name="线形标注 1(带强调线) 2"/>
          <p:cNvSpPr/>
          <p:nvPr/>
        </p:nvSpPr>
        <p:spPr>
          <a:xfrm>
            <a:off x="3995738" y="1206500"/>
            <a:ext cx="1446212" cy="311150"/>
          </a:xfrm>
          <a:prstGeom prst="accentCallout1">
            <a:avLst>
              <a:gd name="adj1" fmla="val 18750"/>
              <a:gd name="adj2" fmla="val -8333"/>
              <a:gd name="adj3" fmla="val 98370"/>
              <a:gd name="adj4" fmla="val -37812"/>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修改头像照片</a:t>
            </a:r>
            <a:endParaRPr lang="zh-CN" altLang="en-US" sz="1200" noProof="1">
              <a:solidFill>
                <a:schemeClr val="bg1"/>
              </a:solidFill>
              <a:latin typeface="微软雅黑" charset="0"/>
              <a:ea typeface="微软雅黑" charset="0"/>
            </a:endParaRPr>
          </a:p>
        </p:txBody>
      </p:sp>
      <p:sp>
        <p:nvSpPr>
          <p:cNvPr id="5" name="线形标注 1(带强调线) 4"/>
          <p:cNvSpPr/>
          <p:nvPr/>
        </p:nvSpPr>
        <p:spPr>
          <a:xfrm>
            <a:off x="5189855" y="4353560"/>
            <a:ext cx="1444625"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保存头像</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7" name="线形标注 1(带强调线) 6"/>
          <p:cNvSpPr/>
          <p:nvPr/>
        </p:nvSpPr>
        <p:spPr>
          <a:xfrm>
            <a:off x="5668645" y="2256790"/>
            <a:ext cx="1219200" cy="1341755"/>
          </a:xfrm>
          <a:prstGeom prst="accentCallout1">
            <a:avLst>
              <a:gd name="adj1" fmla="val 18750"/>
              <a:gd name="adj2" fmla="val -8333"/>
              <a:gd name="adj3" fmla="val 50857"/>
              <a:gd name="adj4" fmla="val -4220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sz="1200" noProof="1">
                <a:solidFill>
                  <a:schemeClr val="bg1"/>
                </a:solidFill>
                <a:latin typeface="微软雅黑" charset="0"/>
                <a:ea typeface="微软雅黑" charset="0"/>
              </a:rPr>
              <a:t>头像最好使用企业</a:t>
            </a:r>
            <a:r>
              <a:rPr lang="en-US" altLang="zh-CN" sz="1200" noProof="1">
                <a:solidFill>
                  <a:schemeClr val="bg1"/>
                </a:solidFill>
                <a:latin typeface="微软雅黑" charset="0"/>
                <a:ea typeface="微软雅黑" charset="0"/>
              </a:rPr>
              <a:t>LOGO</a:t>
            </a:r>
            <a:r>
              <a:rPr lang="zh-CN" altLang="en-US" sz="1200" noProof="1">
                <a:solidFill>
                  <a:schemeClr val="bg1"/>
                </a:solidFill>
                <a:latin typeface="微软雅黑" charset="0"/>
                <a:ea typeface="微软雅黑" charset="0"/>
              </a:rPr>
              <a:t>，</a:t>
            </a:r>
            <a:r>
              <a:rPr lang="zh-CN" sz="1200" noProof="1">
                <a:solidFill>
                  <a:schemeClr val="bg1"/>
                </a:solidFill>
                <a:latin typeface="微软雅黑" charset="0"/>
                <a:ea typeface="微软雅黑" charset="0"/>
              </a:rPr>
              <a:t>最佳尺寸为</a:t>
            </a:r>
            <a:r>
              <a:rPr lang="en-US" altLang="zh-CN" sz="1200" noProof="1">
                <a:solidFill>
                  <a:schemeClr val="bg1"/>
                </a:solidFill>
                <a:latin typeface="微软雅黑" charset="0"/>
                <a:ea typeface="微软雅黑" charset="0"/>
              </a:rPr>
              <a:t>120x120</a:t>
            </a:r>
            <a:r>
              <a:rPr lang="zh-CN" altLang="en-US" sz="1200" noProof="1">
                <a:solidFill>
                  <a:schemeClr val="bg1"/>
                </a:solidFill>
                <a:latin typeface="微软雅黑" charset="0"/>
                <a:ea typeface="微软雅黑" charset="0"/>
              </a:rPr>
              <a:t>，可在上传时进行调整</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bldLvl="0"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777875" y="1086485"/>
            <a:ext cx="5130800" cy="4246245"/>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申请高级会员</a:t>
            </a:r>
            <a:endParaRPr lang="zh-CN" altLang="en-US" b="0" noProof="1">
              <a:latin typeface="微软雅黑" charset="0"/>
              <a:ea typeface="微软雅黑" charset="0"/>
            </a:endParaRPr>
          </a:p>
        </p:txBody>
      </p:sp>
      <p:sp>
        <p:nvSpPr>
          <p:cNvPr id="8" name="线形标注 1(带强调线) 7"/>
          <p:cNvSpPr/>
          <p:nvPr/>
        </p:nvSpPr>
        <p:spPr>
          <a:xfrm>
            <a:off x="4659313" y="2165350"/>
            <a:ext cx="1389062" cy="311150"/>
          </a:xfrm>
          <a:prstGeom prst="accentCallout1">
            <a:avLst>
              <a:gd name="adj1" fmla="val 18750"/>
              <a:gd name="adj2" fmla="val -8333"/>
              <a:gd name="adj3" fmla="val -22403"/>
              <a:gd name="adj4" fmla="val -39585"/>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申请高级会员</a:t>
            </a:r>
            <a:endParaRPr lang="zh-CN" altLang="en-US" sz="1200" noProof="1">
              <a:solidFill>
                <a:schemeClr val="bg1"/>
              </a:solidFill>
              <a:latin typeface="微软雅黑" charset="0"/>
              <a:ea typeface="微软雅黑" charset="0"/>
            </a:endParaRPr>
          </a:p>
        </p:txBody>
      </p:sp>
      <p:sp>
        <p:nvSpPr>
          <p:cNvPr id="3" name="线形标注 1(带强调线) 2"/>
          <p:cNvSpPr/>
          <p:nvPr/>
        </p:nvSpPr>
        <p:spPr>
          <a:xfrm>
            <a:off x="1816100" y="4899025"/>
            <a:ext cx="1444625" cy="311150"/>
          </a:xfrm>
          <a:prstGeom prst="accentCallout1">
            <a:avLst>
              <a:gd name="adj1" fmla="val 18750"/>
              <a:gd name="adj2" fmla="val -8333"/>
              <a:gd name="adj3" fmla="val 98370"/>
              <a:gd name="adj4" fmla="val -37812"/>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高级会员</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pic>
        <p:nvPicPr>
          <p:cNvPr id="7" name="图片 6"/>
          <p:cNvPicPr>
            <a:picLocks noChangeAspect="1"/>
          </p:cNvPicPr>
          <p:nvPr/>
        </p:nvPicPr>
        <p:blipFill>
          <a:blip r:embed="rId2"/>
          <a:stretch>
            <a:fillRect/>
          </a:stretch>
        </p:blipFill>
        <p:spPr>
          <a:xfrm>
            <a:off x="2449830" y="2476500"/>
            <a:ext cx="2035175" cy="2045335"/>
          </a:xfrm>
          <a:prstGeom prst="rect">
            <a:avLst/>
          </a:prstGeom>
        </p:spPr>
      </p:pic>
      <p:sp>
        <p:nvSpPr>
          <p:cNvPr id="5" name="线形标注 1(带强调线) 4"/>
          <p:cNvSpPr/>
          <p:nvPr/>
        </p:nvSpPr>
        <p:spPr>
          <a:xfrm>
            <a:off x="3781425" y="2803525"/>
            <a:ext cx="1446213"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默认为</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森林食品</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1" name="线形标注 1(带强调线) 10"/>
          <p:cNvSpPr/>
          <p:nvPr/>
        </p:nvSpPr>
        <p:spPr>
          <a:xfrm>
            <a:off x="4505325" y="4365625"/>
            <a:ext cx="1446213" cy="312738"/>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提交</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42" name="矩形 41"/>
          <p:cNvSpPr/>
          <p:nvPr/>
        </p:nvSpPr>
        <p:spPr>
          <a:xfrm>
            <a:off x="6288088" y="2828925"/>
            <a:ext cx="2468562" cy="855663"/>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nSpc>
                <a:spcPct val="130000"/>
              </a:lnSpc>
            </a:pPr>
            <a:r>
              <a:rPr lang="zh-CN" sz="1200" noProof="1">
                <a:solidFill>
                  <a:schemeClr val="accent1">
                    <a:lumMod val="75000"/>
                  </a:schemeClr>
                </a:solidFill>
                <a:latin typeface="微软雅黑" charset="0"/>
                <a:ea typeface="微软雅黑" charset="0"/>
              </a:rPr>
              <a:t>申请成功后，可联系网站编辑，以尽快通过审批，获得高级会员权限，才能进行下一步操作。</a:t>
            </a:r>
            <a:endParaRPr lang="zh-CN" sz="1200" noProof="1">
              <a:solidFill>
                <a:schemeClr val="accent1">
                  <a:lumMod val="75000"/>
                </a:schemeClr>
              </a:solidFill>
              <a:latin typeface="微软雅黑" charset="0"/>
              <a:ea typeface="微软雅黑" charset="0"/>
            </a:endParaRPr>
          </a:p>
        </p:txBody>
      </p:sp>
      <p:sp>
        <p:nvSpPr>
          <p:cNvPr id="43" name="矩形 42"/>
          <p:cNvSpPr/>
          <p:nvPr/>
        </p:nvSpPr>
        <p:spPr>
          <a:xfrm>
            <a:off x="6288088" y="3684588"/>
            <a:ext cx="2468562" cy="57943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2000" noProof="1">
                <a:solidFill>
                  <a:schemeClr val="tx1"/>
                </a:solidFill>
                <a:latin typeface="微软雅黑" charset="0"/>
                <a:ea typeface="微软雅黑" charset="0"/>
                <a:cs typeface="Arial" pitchFamily="34" charset="0"/>
              </a:rPr>
              <a:t>申请高级会员</a:t>
            </a:r>
            <a:endParaRPr lang="zh-CN" altLang="en-US" sz="2000" noProof="1">
              <a:solidFill>
                <a:schemeClr val="tx1"/>
              </a:solidFill>
              <a:latin typeface="微软雅黑" charset="0"/>
              <a:ea typeface="微软雅黑" charset="0"/>
              <a:cs typeface="Arial" pitchFamily="34" charset="0"/>
            </a:endParaRPr>
          </a:p>
        </p:txBody>
      </p:sp>
      <p:sp>
        <p:nvSpPr>
          <p:cNvPr id="2" name="线形标注 1(带强调线) 1"/>
          <p:cNvSpPr/>
          <p:nvPr/>
        </p:nvSpPr>
        <p:spPr>
          <a:xfrm>
            <a:off x="3781425" y="3271838"/>
            <a:ext cx="1389063" cy="311150"/>
          </a:xfrm>
          <a:prstGeom prst="accentCallout1">
            <a:avLst>
              <a:gd name="adj1" fmla="val 18750"/>
              <a:gd name="adj2" fmla="val -8333"/>
              <a:gd name="adj3" fmla="val -22403"/>
              <a:gd name="adj4" fmla="val -39585"/>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随意勾选特长</a:t>
            </a:r>
            <a:endParaRPr lang="zh-CN" altLang="en-US" sz="1200" noProof="1">
              <a:solidFill>
                <a:schemeClr val="bg1"/>
              </a:solidFill>
              <a:latin typeface="微软雅黑" charset="0"/>
              <a:ea typeface="微软雅黑"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P spid="11"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20875" y="1095375"/>
            <a:ext cx="5198745" cy="4312285"/>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生成企业公共主页</a:t>
            </a:r>
            <a:endParaRPr lang="zh-CN" altLang="en-US" b="0" noProof="1">
              <a:latin typeface="微软雅黑" charset="0"/>
              <a:ea typeface="微软雅黑" charset="0"/>
            </a:endParaRPr>
          </a:p>
        </p:txBody>
      </p:sp>
      <p:sp>
        <p:nvSpPr>
          <p:cNvPr id="3" name="线形标注 1(带强调线) 2"/>
          <p:cNvSpPr/>
          <p:nvPr/>
        </p:nvSpPr>
        <p:spPr>
          <a:xfrm>
            <a:off x="3054350" y="4746625"/>
            <a:ext cx="1446213" cy="312738"/>
          </a:xfrm>
          <a:prstGeom prst="accentCallout1">
            <a:avLst>
              <a:gd name="adj1" fmla="val 18750"/>
              <a:gd name="adj2" fmla="val -8333"/>
              <a:gd name="adj3" fmla="val 98370"/>
              <a:gd name="adj4" fmla="val -37812"/>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公共主页</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pic>
        <p:nvPicPr>
          <p:cNvPr id="6" name="图片 5" descr="子网站域名"/>
          <p:cNvPicPr>
            <a:picLocks noChangeAspect="1"/>
          </p:cNvPicPr>
          <p:nvPr/>
        </p:nvPicPr>
        <p:blipFill>
          <a:blip r:embed="rId2"/>
          <a:stretch>
            <a:fillRect/>
          </a:stretch>
        </p:blipFill>
        <p:spPr>
          <a:xfrm>
            <a:off x="3429000" y="2743200"/>
            <a:ext cx="2438400" cy="1053465"/>
          </a:xfrm>
          <a:prstGeom prst="rect">
            <a:avLst/>
          </a:prstGeom>
        </p:spPr>
      </p:pic>
      <p:sp>
        <p:nvSpPr>
          <p:cNvPr id="5" name="线形标注 1(带强调线) 4"/>
          <p:cNvSpPr/>
          <p:nvPr/>
        </p:nvSpPr>
        <p:spPr>
          <a:xfrm>
            <a:off x="6019800" y="3756025"/>
            <a:ext cx="1192213"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生成</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7" name="线形标注 1(带强调线) 6"/>
          <p:cNvSpPr/>
          <p:nvPr/>
        </p:nvSpPr>
        <p:spPr>
          <a:xfrm>
            <a:off x="5259388" y="2047875"/>
            <a:ext cx="2032000" cy="831850"/>
          </a:xfrm>
          <a:prstGeom prst="accentCallout1">
            <a:avLst>
              <a:gd name="adj1" fmla="val 18750"/>
              <a:gd name="adj2" fmla="val -8333"/>
              <a:gd name="adj3" fmla="val 124064"/>
              <a:gd name="adj4" fmla="val -43437"/>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sz="1200" noProof="1">
                <a:solidFill>
                  <a:schemeClr val="bg1"/>
                </a:solidFill>
                <a:latin typeface="微软雅黑" charset="0"/>
                <a:ea typeface="微软雅黑" charset="0"/>
              </a:rPr>
              <a:t>设置公共主页的域名，即网址，只能使用半角英文及数字，生成后不可修改</a:t>
            </a:r>
            <a:endParaRPr lang="zh-CN" sz="1200" noProof="1">
              <a:solidFill>
                <a:schemeClr val="bg1"/>
              </a:solidFill>
              <a:latin typeface="微软雅黑" charset="0"/>
              <a:ea typeface="微软雅黑"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2193925" y="1095375"/>
            <a:ext cx="5162550" cy="424815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生成企业公共主页</a:t>
            </a:r>
            <a:endParaRPr lang="zh-CN" altLang="en-US" b="0" noProof="1">
              <a:latin typeface="微软雅黑" charset="0"/>
              <a:ea typeface="微软雅黑" charset="0"/>
            </a:endParaRPr>
          </a:p>
        </p:txBody>
      </p:sp>
      <p:sp>
        <p:nvSpPr>
          <p:cNvPr id="3" name="线形标注 1(带强调线) 2"/>
          <p:cNvSpPr/>
          <p:nvPr/>
        </p:nvSpPr>
        <p:spPr>
          <a:xfrm>
            <a:off x="3780790" y="2630170"/>
            <a:ext cx="1446213" cy="311150"/>
          </a:xfrm>
          <a:prstGeom prst="accentCallout1">
            <a:avLst>
              <a:gd name="adj1" fmla="val 18750"/>
              <a:gd name="adj2" fmla="val -8333"/>
              <a:gd name="adj3" fmla="val 167820"/>
              <a:gd name="adj4" fmla="val -43785"/>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选择</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企业</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5" name="线形标注 1(带强调线) 4"/>
          <p:cNvSpPr/>
          <p:nvPr/>
        </p:nvSpPr>
        <p:spPr>
          <a:xfrm>
            <a:off x="5427980" y="3984625"/>
            <a:ext cx="1433195" cy="469265"/>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sz="1200" noProof="1">
                <a:solidFill>
                  <a:schemeClr val="bg1"/>
                </a:solidFill>
                <a:latin typeface="微软雅黑" charset="0"/>
                <a:ea typeface="微软雅黑" charset="0"/>
              </a:rPr>
              <a:t>勾选首页文章，填入企业简介</a:t>
            </a:r>
            <a:endParaRPr lang="zh-CN" sz="1200" noProof="1">
              <a:solidFill>
                <a:schemeClr val="bg1"/>
              </a:solidFill>
              <a:latin typeface="微软雅黑" charset="0"/>
              <a:ea typeface="微软雅黑" charset="0"/>
            </a:endParaRPr>
          </a:p>
        </p:txBody>
      </p:sp>
      <p:sp>
        <p:nvSpPr>
          <p:cNvPr id="10" name="线形标注 1(带强调线) 9"/>
          <p:cNvSpPr/>
          <p:nvPr/>
        </p:nvSpPr>
        <p:spPr>
          <a:xfrm>
            <a:off x="3124200" y="4903788"/>
            <a:ext cx="2633663" cy="312737"/>
          </a:xfrm>
          <a:prstGeom prst="accentCallout1">
            <a:avLst>
              <a:gd name="adj1" fmla="val 18750"/>
              <a:gd name="adj2" fmla="val -8333"/>
              <a:gd name="adj3" fmla="val 107739"/>
              <a:gd name="adj4" fmla="val -25168"/>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公共主页首页设置完成后点击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提交</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1" name="线形标注 1(带强调线) 10"/>
          <p:cNvSpPr/>
          <p:nvPr/>
        </p:nvSpPr>
        <p:spPr>
          <a:xfrm>
            <a:off x="4737100" y="3062605"/>
            <a:ext cx="1444625" cy="312738"/>
          </a:xfrm>
          <a:prstGeom prst="accentCallout1">
            <a:avLst>
              <a:gd name="adj1" fmla="val 18750"/>
              <a:gd name="adj2" fmla="val -8333"/>
              <a:gd name="adj3" fmla="val 98370"/>
              <a:gd name="adj4" fmla="val -37812"/>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标题为企业全称</a:t>
            </a:r>
            <a:endParaRPr lang="zh-CN" altLang="en-US" sz="1200" noProof="1">
              <a:solidFill>
                <a:schemeClr val="bg1"/>
              </a:solidFill>
              <a:latin typeface="微软雅黑" charset="0"/>
              <a:ea typeface="微软雅黑" charset="0"/>
            </a:endParaRPr>
          </a:p>
        </p:txBody>
      </p:sp>
      <p:sp>
        <p:nvSpPr>
          <p:cNvPr id="2" name="线形标注 1(带强调线) 1"/>
          <p:cNvSpPr/>
          <p:nvPr/>
        </p:nvSpPr>
        <p:spPr>
          <a:xfrm>
            <a:off x="4146550" y="3482340"/>
            <a:ext cx="1612265" cy="296545"/>
          </a:xfrm>
          <a:prstGeom prst="accentCallout1">
            <a:avLst>
              <a:gd name="adj1" fmla="val 18750"/>
              <a:gd name="adj2" fmla="val -8333"/>
              <a:gd name="adj3" fmla="val 25073"/>
              <a:gd name="adj4" fmla="val -29628"/>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选择</a:t>
            </a:r>
            <a:r>
              <a:rPr lang="en-US" altLang="zh-CN" sz="1200" noProof="1">
                <a:solidFill>
                  <a:schemeClr val="bg1"/>
                </a:solidFill>
                <a:latin typeface="微软雅黑" charset="0"/>
                <a:ea typeface="微软雅黑" charset="0"/>
              </a:rPr>
              <a:t>LOGO</a:t>
            </a:r>
            <a:r>
              <a:rPr lang="zh-CN" altLang="en-US" sz="1200" noProof="1">
                <a:solidFill>
                  <a:schemeClr val="bg1"/>
                </a:solidFill>
                <a:latin typeface="微软雅黑" charset="0"/>
                <a:ea typeface="微软雅黑" charset="0"/>
              </a:rPr>
              <a:t>图片上传</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10" grpId="0" animBg="1"/>
      <p:bldP spid="11"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97330" y="1609725"/>
            <a:ext cx="6133465" cy="322199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生成企业公共主页</a:t>
            </a:r>
            <a:endParaRPr lang="zh-CN" altLang="en-US" b="0" noProof="1">
              <a:latin typeface="微软雅黑" charset="0"/>
              <a:ea typeface="微软雅黑" charset="0"/>
            </a:endParaRPr>
          </a:p>
        </p:txBody>
      </p:sp>
      <p:sp>
        <p:nvSpPr>
          <p:cNvPr id="5" name="线形标注 1(带强调线) 4"/>
          <p:cNvSpPr/>
          <p:nvPr/>
        </p:nvSpPr>
        <p:spPr>
          <a:xfrm>
            <a:off x="2563495" y="2182495"/>
            <a:ext cx="1454150"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幻灯图片</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6" name="线形标注 3(带边框和强调线) 5"/>
          <p:cNvSpPr/>
          <p:nvPr/>
        </p:nvSpPr>
        <p:spPr>
          <a:xfrm>
            <a:off x="7056438" y="985838"/>
            <a:ext cx="1744662" cy="768350"/>
          </a:xfrm>
          <a:prstGeom prst="accentBorderCallout3">
            <a:avLst>
              <a:gd name="adj1" fmla="val 18750"/>
              <a:gd name="adj2" fmla="val -8333"/>
              <a:gd name="adj3" fmla="val 18750"/>
              <a:gd name="adj4" fmla="val -16667"/>
              <a:gd name="adj5" fmla="val 100000"/>
              <a:gd name="adj6" fmla="val -16667"/>
              <a:gd name="adj7" fmla="val 141273"/>
              <a:gd name="adj8" fmla="val 13250"/>
            </a:avLst>
          </a:prstGeom>
          <a:ln w="19050">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添加</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选取主页首页轮播图片</a:t>
            </a:r>
            <a:endParaRPr lang="en-US" altLang="zh-CN" sz="1200" noProof="1">
              <a:solidFill>
                <a:schemeClr val="bg1"/>
              </a:solidFill>
              <a:latin typeface="微软雅黑" charset="0"/>
              <a:ea typeface="微软雅黑" charset="0"/>
            </a:endParaRPr>
          </a:p>
        </p:txBody>
      </p:sp>
      <p:sp>
        <p:nvSpPr>
          <p:cNvPr id="9" name="线形标注 3(带边框和强调线) 8"/>
          <p:cNvSpPr/>
          <p:nvPr/>
        </p:nvSpPr>
        <p:spPr>
          <a:xfrm>
            <a:off x="7056438" y="4124325"/>
            <a:ext cx="1744662" cy="341313"/>
          </a:xfrm>
          <a:prstGeom prst="accentBorderCallout3">
            <a:avLst>
              <a:gd name="adj1" fmla="val 18750"/>
              <a:gd name="adj2" fmla="val -8333"/>
              <a:gd name="adj3" fmla="val 18750"/>
              <a:gd name="adj4" fmla="val -16667"/>
              <a:gd name="adj5" fmla="val 100000"/>
              <a:gd name="adj6" fmla="val -16667"/>
              <a:gd name="adj7" fmla="val 141273"/>
              <a:gd name="adj8" fmla="val 13250"/>
            </a:avLst>
          </a:prstGeom>
          <a:ln w="19050">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提交</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保存修改</a:t>
            </a:r>
            <a:endParaRPr lang="zh-CN" altLang="en-US" sz="1200" noProof="1">
              <a:solidFill>
                <a:schemeClr val="bg1"/>
              </a:solidFill>
              <a:latin typeface="微软雅黑" charset="0"/>
              <a:ea typeface="微软雅黑" charset="0"/>
            </a:endParaRPr>
          </a:p>
        </p:txBody>
      </p:sp>
      <p:sp>
        <p:nvSpPr>
          <p:cNvPr id="10" name="线形标注 1(带强调线) 9"/>
          <p:cNvSpPr/>
          <p:nvPr/>
        </p:nvSpPr>
        <p:spPr>
          <a:xfrm>
            <a:off x="4948873" y="2688590"/>
            <a:ext cx="1814512" cy="341313"/>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最多可设置</a:t>
            </a:r>
            <a:r>
              <a:rPr lang="en-US" altLang="zh-CN" sz="1200" noProof="1">
                <a:solidFill>
                  <a:schemeClr val="bg1"/>
                </a:solidFill>
                <a:latin typeface="微软雅黑" charset="0"/>
                <a:ea typeface="微软雅黑" charset="0"/>
              </a:rPr>
              <a:t>10</a:t>
            </a:r>
            <a:r>
              <a:rPr lang="zh-CN" altLang="en-US" sz="1200" noProof="1">
                <a:solidFill>
                  <a:schemeClr val="bg1"/>
                </a:solidFill>
                <a:latin typeface="微软雅黑" charset="0"/>
                <a:ea typeface="微软雅黑" charset="0"/>
              </a:rPr>
              <a:t>张图片</a:t>
            </a:r>
            <a:endParaRPr lang="zh-CN" altLang="en-US" sz="1200" noProof="1">
              <a:solidFill>
                <a:schemeClr val="bg1"/>
              </a:solidFill>
              <a:latin typeface="微软雅黑" charset="0"/>
              <a:ea typeface="微软雅黑" charset="0"/>
            </a:endParaRPr>
          </a:p>
        </p:txBody>
      </p:sp>
      <p:sp>
        <p:nvSpPr>
          <p:cNvPr id="3" name="线形标注 1(带强调线) 2"/>
          <p:cNvSpPr/>
          <p:nvPr/>
        </p:nvSpPr>
        <p:spPr>
          <a:xfrm>
            <a:off x="4622800" y="1871345"/>
            <a:ext cx="1584325"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首页内容更新</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7" name="线形标注 1(带强调线) 6"/>
          <p:cNvSpPr/>
          <p:nvPr/>
        </p:nvSpPr>
        <p:spPr>
          <a:xfrm>
            <a:off x="4842510" y="3324225"/>
            <a:ext cx="2082165" cy="34163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链接地址与图片标题可不填</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9" grpId="0" animBg="1"/>
      <p:bldP spid="10" grpId="0" bldLvl="0" animBg="1"/>
      <p:bldP spid="3" grpId="0" bldLvl="0" animBg="1"/>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31340" y="1754505"/>
            <a:ext cx="5846445" cy="350647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生成企业公共主页</a:t>
            </a:r>
            <a:endParaRPr lang="zh-CN" altLang="en-US" b="0" noProof="1">
              <a:latin typeface="微软雅黑" charset="0"/>
              <a:ea typeface="微软雅黑" charset="0"/>
            </a:endParaRPr>
          </a:p>
        </p:txBody>
      </p:sp>
      <p:sp>
        <p:nvSpPr>
          <p:cNvPr id="5" name="线形标注 1(带强调线) 4"/>
          <p:cNvSpPr/>
          <p:nvPr/>
        </p:nvSpPr>
        <p:spPr>
          <a:xfrm>
            <a:off x="2844800" y="2814638"/>
            <a:ext cx="1452563"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地图标注</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0" name="线形标注 1(带强调线) 9"/>
          <p:cNvSpPr/>
          <p:nvPr/>
        </p:nvSpPr>
        <p:spPr>
          <a:xfrm>
            <a:off x="5346700" y="3878580"/>
            <a:ext cx="1422400" cy="568325"/>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点击地图上的企业所在地</a:t>
            </a:r>
            <a:endParaRPr lang="zh-CN" altLang="en-US" sz="1200" noProof="1">
              <a:solidFill>
                <a:schemeClr val="bg1"/>
              </a:solidFill>
              <a:latin typeface="微软雅黑" charset="0"/>
              <a:ea typeface="微软雅黑" charset="0"/>
            </a:endParaRPr>
          </a:p>
        </p:txBody>
      </p:sp>
      <p:sp>
        <p:nvSpPr>
          <p:cNvPr id="9" name="线形标注 3(带边框和强调线) 8"/>
          <p:cNvSpPr/>
          <p:nvPr/>
        </p:nvSpPr>
        <p:spPr>
          <a:xfrm>
            <a:off x="7086918" y="4587875"/>
            <a:ext cx="1744662" cy="342900"/>
          </a:xfrm>
          <a:prstGeom prst="accentBorderCallout3">
            <a:avLst>
              <a:gd name="adj1" fmla="val 18750"/>
              <a:gd name="adj2" fmla="val -8333"/>
              <a:gd name="adj3" fmla="val 18750"/>
              <a:gd name="adj4" fmla="val -16667"/>
              <a:gd name="adj5" fmla="val 100000"/>
              <a:gd name="adj6" fmla="val -16667"/>
              <a:gd name="adj7" fmla="val 141273"/>
              <a:gd name="adj8" fmla="val 13250"/>
            </a:avLst>
          </a:prstGeom>
          <a:ln w="19050">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提交</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保存修改</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ldLvl="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831340" y="1754505"/>
            <a:ext cx="5857240" cy="355727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生成企业公共主页</a:t>
            </a:r>
            <a:endParaRPr lang="zh-CN" altLang="en-US" b="0" noProof="1">
              <a:latin typeface="微软雅黑" charset="0"/>
              <a:ea typeface="微软雅黑" charset="0"/>
            </a:endParaRPr>
          </a:p>
        </p:txBody>
      </p:sp>
      <p:sp>
        <p:nvSpPr>
          <p:cNvPr id="5" name="线形标注 1(带强调线) 4"/>
          <p:cNvSpPr/>
          <p:nvPr/>
        </p:nvSpPr>
        <p:spPr>
          <a:xfrm>
            <a:off x="2895600" y="2995930"/>
            <a:ext cx="1677035"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首页联系方式</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0" name="线形标注 1(带强调线) 9"/>
          <p:cNvSpPr/>
          <p:nvPr/>
        </p:nvSpPr>
        <p:spPr>
          <a:xfrm>
            <a:off x="5759450" y="3060700"/>
            <a:ext cx="1422400" cy="568325"/>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填入联系方式</a:t>
            </a:r>
            <a:endParaRPr lang="zh-CN" altLang="en-US" sz="1200" noProof="1">
              <a:solidFill>
                <a:schemeClr val="bg1"/>
              </a:solidFill>
              <a:latin typeface="微软雅黑" charset="0"/>
              <a:ea typeface="微软雅黑" charset="0"/>
            </a:endParaRPr>
          </a:p>
        </p:txBody>
      </p:sp>
      <p:sp>
        <p:nvSpPr>
          <p:cNvPr id="9" name="线形标注 3(带边框和强调线) 8"/>
          <p:cNvSpPr/>
          <p:nvPr/>
        </p:nvSpPr>
        <p:spPr>
          <a:xfrm>
            <a:off x="7086918" y="4587875"/>
            <a:ext cx="1744662" cy="342900"/>
          </a:xfrm>
          <a:prstGeom prst="accentBorderCallout3">
            <a:avLst>
              <a:gd name="adj1" fmla="val 18750"/>
              <a:gd name="adj2" fmla="val -8333"/>
              <a:gd name="adj3" fmla="val 18750"/>
              <a:gd name="adj4" fmla="val -16667"/>
              <a:gd name="adj5" fmla="val 100000"/>
              <a:gd name="adj6" fmla="val -16667"/>
              <a:gd name="adj7" fmla="val 141273"/>
              <a:gd name="adj8" fmla="val 13250"/>
            </a:avLst>
          </a:prstGeom>
          <a:ln w="19050">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提交</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保存修改</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9813" y="341948"/>
            <a:ext cx="2711450" cy="825500"/>
          </a:xfrm>
          <a:prstGeom prst="rect">
            <a:avLst/>
          </a:prstGeom>
          <a:noFill/>
        </p:spPr>
        <p:txBody>
          <a:bodyPr>
            <a:normAutofit/>
          </a:bodyPr>
          <a:lstStyle/>
          <a:p>
            <a:r>
              <a:rPr lang="zh-CN" altLang="en-US" sz="3300" noProof="1">
                <a:latin typeface="+mj-lt"/>
                <a:ea typeface="+mj-ea"/>
                <a:cs typeface="+mj-cs"/>
              </a:rPr>
              <a:t>目录</a:t>
            </a:r>
            <a:endParaRPr lang="zh-CN" altLang="en-US" sz="3300" noProof="1">
              <a:latin typeface="+mj-lt"/>
              <a:ea typeface="+mj-ea"/>
              <a:cs typeface="+mj-cs"/>
            </a:endParaRPr>
          </a:p>
        </p:txBody>
      </p:sp>
      <p:sp>
        <p:nvSpPr>
          <p:cNvPr id="45058" name="文本框 9"/>
          <p:cNvSpPr txBox="1">
            <a:spLocks noChangeArrowheads="1"/>
          </p:cNvSpPr>
          <p:nvPr/>
        </p:nvSpPr>
        <p:spPr bwMode="auto">
          <a:xfrm>
            <a:off x="1126808" y="1435100"/>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zh-CN" sz="2400">
                <a:ea typeface="宋体" pitchFamily="2" charset="-122"/>
              </a:rPr>
              <a:t>01</a:t>
            </a:r>
            <a:endParaRPr lang="en-US" altLang="zh-CN" sz="2400">
              <a:ea typeface="宋体" pitchFamily="2" charset="-122"/>
            </a:endParaRPr>
          </a:p>
        </p:txBody>
      </p:sp>
      <p:sp>
        <p:nvSpPr>
          <p:cNvPr id="14" name="文本框 13">
            <a:hlinkClick r:id="rId1" action="ppaction://hlinksldjump"/>
          </p:cNvPr>
          <p:cNvSpPr txBox="1"/>
          <p:nvPr/>
        </p:nvSpPr>
        <p:spPr>
          <a:xfrm>
            <a:off x="1763395" y="1435100"/>
            <a:ext cx="3659188" cy="536575"/>
          </a:xfrm>
          <a:prstGeom prst="rect">
            <a:avLst/>
          </a:prstGeom>
          <a:noFill/>
        </p:spPr>
        <p:txBody>
          <a:bodyPr lIns="0" tIns="0" rIns="0" bIns="0" anchor="ctr">
            <a:normAutofit/>
          </a:bodyPr>
          <a:lstStyle/>
          <a:p>
            <a:r>
              <a:rPr lang="zh-CN" altLang="en-US" sz="2385" noProof="1">
                <a:latin typeface="微软雅黑" charset="0"/>
                <a:ea typeface="微软雅黑" charset="0"/>
                <a:cs typeface="+mn-ea"/>
              </a:rPr>
              <a:t>关于森林食品网</a:t>
            </a:r>
            <a:endParaRPr lang="zh-CN" altLang="en-US" sz="2385" noProof="1">
              <a:latin typeface="微软雅黑" charset="0"/>
              <a:ea typeface="微软雅黑" charset="0"/>
            </a:endParaRPr>
          </a:p>
        </p:txBody>
      </p:sp>
      <p:sp>
        <p:nvSpPr>
          <p:cNvPr id="45060" name="文本框 10"/>
          <p:cNvSpPr txBox="1">
            <a:spLocks noChangeArrowheads="1"/>
          </p:cNvSpPr>
          <p:nvPr/>
        </p:nvSpPr>
        <p:spPr bwMode="auto">
          <a:xfrm>
            <a:off x="1126808" y="2132013"/>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zh-CN" sz="2400">
                <a:ea typeface="宋体" pitchFamily="2" charset="-122"/>
              </a:rPr>
              <a:t>02</a:t>
            </a:r>
            <a:endParaRPr lang="en-US" altLang="zh-CN" sz="2400">
              <a:ea typeface="宋体" pitchFamily="2" charset="-122"/>
            </a:endParaRPr>
          </a:p>
        </p:txBody>
      </p:sp>
      <p:sp>
        <p:nvSpPr>
          <p:cNvPr id="12" name="文本框 11">
            <a:hlinkClick r:id="rId2" action="ppaction://hlinksldjump"/>
          </p:cNvPr>
          <p:cNvSpPr txBox="1"/>
          <p:nvPr/>
        </p:nvSpPr>
        <p:spPr>
          <a:xfrm>
            <a:off x="1763395" y="2130425"/>
            <a:ext cx="3659188" cy="536575"/>
          </a:xfrm>
          <a:prstGeom prst="rect">
            <a:avLst/>
          </a:prstGeom>
          <a:noFill/>
        </p:spPr>
        <p:txBody>
          <a:bodyPr lIns="0" tIns="0" rIns="0" bIns="0" anchor="ctr">
            <a:normAutofit/>
          </a:bodyPr>
          <a:lstStyle/>
          <a:p>
            <a:r>
              <a:rPr lang="zh-CN" altLang="en-US" sz="2385" noProof="1">
                <a:latin typeface="微软雅黑" charset="0"/>
                <a:ea typeface="微软雅黑" charset="0"/>
                <a:cs typeface="+mn-ea"/>
              </a:rPr>
              <a:t>森林食品基地数据库</a:t>
            </a:r>
            <a:endParaRPr lang="zh-CN" altLang="en-US" sz="2385" noProof="1">
              <a:latin typeface="微软雅黑" charset="0"/>
              <a:ea typeface="微软雅黑" charset="0"/>
              <a:cs typeface="+mn-ea"/>
            </a:endParaRPr>
          </a:p>
        </p:txBody>
      </p:sp>
      <p:sp>
        <p:nvSpPr>
          <p:cNvPr id="45062" name="文本框 16"/>
          <p:cNvSpPr txBox="1">
            <a:spLocks noChangeArrowheads="1"/>
          </p:cNvSpPr>
          <p:nvPr/>
        </p:nvSpPr>
        <p:spPr bwMode="auto">
          <a:xfrm>
            <a:off x="1126808" y="2830513"/>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zh-CN" sz="2400">
                <a:ea typeface="宋体" pitchFamily="2" charset="-122"/>
              </a:rPr>
              <a:t>03</a:t>
            </a:r>
            <a:endParaRPr lang="en-US" altLang="zh-CN" sz="2400">
              <a:ea typeface="宋体" pitchFamily="2" charset="-122"/>
            </a:endParaRPr>
          </a:p>
        </p:txBody>
      </p:sp>
      <p:sp>
        <p:nvSpPr>
          <p:cNvPr id="18" name="文本框 17">
            <a:hlinkClick r:id="rId3" action="ppaction://hlinksldjump"/>
          </p:cNvPr>
          <p:cNvSpPr txBox="1"/>
          <p:nvPr/>
        </p:nvSpPr>
        <p:spPr>
          <a:xfrm>
            <a:off x="1763395" y="2825750"/>
            <a:ext cx="3659188" cy="536575"/>
          </a:xfrm>
          <a:prstGeom prst="rect">
            <a:avLst/>
          </a:prstGeom>
          <a:noFill/>
        </p:spPr>
        <p:txBody>
          <a:bodyPr lIns="0" tIns="0" rIns="0" bIns="0" anchor="ctr">
            <a:normAutofit/>
          </a:bodyPr>
          <a:lstStyle/>
          <a:p>
            <a:r>
              <a:rPr lang="zh-CN" altLang="en-US" sz="2385" noProof="1">
                <a:latin typeface="微软雅黑" charset="0"/>
                <a:ea typeface="微软雅黑" charset="0"/>
                <a:cs typeface="+mn-ea"/>
              </a:rPr>
              <a:t>管理账号</a:t>
            </a:r>
            <a:endParaRPr lang="zh-CN" altLang="en-US" sz="2385" noProof="1">
              <a:latin typeface="微软雅黑" charset="0"/>
              <a:ea typeface="微软雅黑" charset="0"/>
            </a:endParaRPr>
          </a:p>
        </p:txBody>
      </p:sp>
      <p:sp>
        <p:nvSpPr>
          <p:cNvPr id="45064" name="文本框 20"/>
          <p:cNvSpPr txBox="1">
            <a:spLocks noChangeArrowheads="1"/>
          </p:cNvSpPr>
          <p:nvPr/>
        </p:nvSpPr>
        <p:spPr bwMode="auto">
          <a:xfrm>
            <a:off x="1126808" y="3529013"/>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zh-CN" sz="2400">
                <a:ea typeface="宋体" pitchFamily="2" charset="-122"/>
              </a:rPr>
              <a:t>04</a:t>
            </a:r>
            <a:endParaRPr lang="en-US" altLang="zh-CN" sz="2400">
              <a:ea typeface="宋体" pitchFamily="2" charset="-122"/>
            </a:endParaRPr>
          </a:p>
        </p:txBody>
      </p:sp>
      <p:sp>
        <p:nvSpPr>
          <p:cNvPr id="22" name="文本框 21">
            <a:hlinkClick r:id="rId4" action="ppaction://hlinksldjump"/>
          </p:cNvPr>
          <p:cNvSpPr txBox="1"/>
          <p:nvPr/>
        </p:nvSpPr>
        <p:spPr>
          <a:xfrm>
            <a:off x="1763395" y="3521075"/>
            <a:ext cx="3659188" cy="536575"/>
          </a:xfrm>
          <a:prstGeom prst="rect">
            <a:avLst/>
          </a:prstGeom>
          <a:noFill/>
        </p:spPr>
        <p:txBody>
          <a:bodyPr lIns="0" tIns="0" rIns="0" bIns="0" anchor="ctr">
            <a:normAutofit/>
          </a:bodyPr>
          <a:lstStyle/>
          <a:p>
            <a:r>
              <a:rPr lang="zh-CN" altLang="en-US" sz="2385" noProof="1">
                <a:latin typeface="微软雅黑" charset="0"/>
                <a:ea typeface="微软雅黑" charset="0"/>
                <a:cs typeface="+mn-ea"/>
              </a:rPr>
              <a:t>建设企业公共主页</a:t>
            </a:r>
            <a:endParaRPr lang="zh-CN" altLang="en-US" sz="2385" noProof="1">
              <a:latin typeface="微软雅黑" charset="0"/>
              <a:ea typeface="微软雅黑" charset="0"/>
              <a:cs typeface="+mn-ea"/>
            </a:endParaRPr>
          </a:p>
        </p:txBody>
      </p:sp>
      <p:sp>
        <p:nvSpPr>
          <p:cNvPr id="45066" name="文本框 24"/>
          <p:cNvSpPr txBox="1">
            <a:spLocks noChangeArrowheads="1"/>
          </p:cNvSpPr>
          <p:nvPr/>
        </p:nvSpPr>
        <p:spPr bwMode="auto">
          <a:xfrm>
            <a:off x="1126808" y="4225925"/>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zh-CN" sz="2400">
                <a:ea typeface="宋体" pitchFamily="2" charset="-122"/>
              </a:rPr>
              <a:t>05</a:t>
            </a:r>
            <a:endParaRPr lang="en-US" altLang="zh-CN" sz="2400">
              <a:ea typeface="宋体" pitchFamily="2" charset="-122"/>
            </a:endParaRPr>
          </a:p>
        </p:txBody>
      </p:sp>
      <p:sp>
        <p:nvSpPr>
          <p:cNvPr id="26" name="文本框 25">
            <a:hlinkClick r:id="rId5" action="ppaction://hlinksldjump"/>
          </p:cNvPr>
          <p:cNvSpPr txBox="1"/>
          <p:nvPr/>
        </p:nvSpPr>
        <p:spPr>
          <a:xfrm>
            <a:off x="1763395" y="4216400"/>
            <a:ext cx="3659188" cy="536575"/>
          </a:xfrm>
          <a:prstGeom prst="rect">
            <a:avLst/>
          </a:prstGeom>
          <a:noFill/>
        </p:spPr>
        <p:txBody>
          <a:bodyPr lIns="0" tIns="0" rIns="0" bIns="0" anchor="ctr">
            <a:normAutofit/>
          </a:bodyPr>
          <a:lstStyle/>
          <a:p>
            <a:r>
              <a:rPr lang="zh-CN" altLang="en-US" sz="2385" noProof="1">
                <a:latin typeface="微软雅黑" charset="0"/>
                <a:ea typeface="微软雅黑" charset="0"/>
                <a:cs typeface="+mn-ea"/>
              </a:rPr>
              <a:t>发布企业动态</a:t>
            </a:r>
            <a:endParaRPr lang="zh-CN" altLang="en-US" sz="2385" noProof="1">
              <a:latin typeface="微软雅黑" charset="0"/>
              <a:ea typeface="微软雅黑" charset="0"/>
              <a:cs typeface="+mn-ea"/>
            </a:endParaRPr>
          </a:p>
        </p:txBody>
      </p:sp>
      <p:sp>
        <p:nvSpPr>
          <p:cNvPr id="2" name="文本框 9"/>
          <p:cNvSpPr txBox="1">
            <a:spLocks noChangeArrowheads="1"/>
          </p:cNvSpPr>
          <p:nvPr/>
        </p:nvSpPr>
        <p:spPr bwMode="auto">
          <a:xfrm>
            <a:off x="4609783" y="1435100"/>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p>
            <a:pPr algn="ctr"/>
            <a:r>
              <a:rPr lang="en-US" altLang="zh-CN" sz="2400">
                <a:ea typeface="宋体" pitchFamily="2" charset="-122"/>
              </a:rPr>
              <a:t>06</a:t>
            </a:r>
            <a:endParaRPr lang="en-US" altLang="zh-CN" sz="2400">
              <a:ea typeface="宋体" pitchFamily="2" charset="-122"/>
            </a:endParaRPr>
          </a:p>
        </p:txBody>
      </p:sp>
      <p:sp>
        <p:nvSpPr>
          <p:cNvPr id="3" name="文本框 2">
            <a:hlinkClick r:id="rId6" action="ppaction://hlinksldjump"/>
          </p:cNvPr>
          <p:cNvSpPr txBox="1"/>
          <p:nvPr/>
        </p:nvSpPr>
        <p:spPr>
          <a:xfrm>
            <a:off x="5246370" y="1435100"/>
            <a:ext cx="3659188" cy="536575"/>
          </a:xfrm>
          <a:prstGeom prst="rect">
            <a:avLst/>
          </a:prstGeom>
          <a:noFill/>
        </p:spPr>
        <p:txBody>
          <a:bodyPr lIns="0" tIns="0" rIns="0" bIns="0" anchor="ctr">
            <a:normAutofit/>
          </a:bodyPr>
          <a:p>
            <a:r>
              <a:rPr lang="zh-CN" altLang="en-US" sz="2385" noProof="1">
                <a:latin typeface="微软雅黑" charset="0"/>
                <a:ea typeface="微软雅黑" charset="0"/>
                <a:cs typeface="+mn-ea"/>
              </a:rPr>
              <a:t>发布产品广告</a:t>
            </a:r>
            <a:endParaRPr lang="zh-CN" altLang="en-US" sz="2385" noProof="1">
              <a:latin typeface="微软雅黑" charset="0"/>
              <a:ea typeface="微软雅黑" charset="0"/>
              <a:cs typeface="+mn-ea"/>
            </a:endParaRPr>
          </a:p>
        </p:txBody>
      </p:sp>
      <p:sp>
        <p:nvSpPr>
          <p:cNvPr id="5" name="文本框 10"/>
          <p:cNvSpPr txBox="1">
            <a:spLocks noChangeArrowheads="1"/>
          </p:cNvSpPr>
          <p:nvPr/>
        </p:nvSpPr>
        <p:spPr bwMode="auto">
          <a:xfrm>
            <a:off x="4609783" y="2132013"/>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p>
            <a:pPr algn="ctr"/>
            <a:r>
              <a:rPr lang="en-US" altLang="zh-CN" sz="2400">
                <a:ea typeface="宋体" pitchFamily="2" charset="-122"/>
              </a:rPr>
              <a:t>07</a:t>
            </a:r>
            <a:endParaRPr lang="en-US" altLang="zh-CN" sz="2400">
              <a:ea typeface="宋体" pitchFamily="2" charset="-122"/>
            </a:endParaRPr>
          </a:p>
        </p:txBody>
      </p:sp>
      <p:sp>
        <p:nvSpPr>
          <p:cNvPr id="6" name="文本框 5">
            <a:hlinkClick r:id="rId7" action="ppaction://hlinksldjump"/>
          </p:cNvPr>
          <p:cNvSpPr txBox="1"/>
          <p:nvPr/>
        </p:nvSpPr>
        <p:spPr>
          <a:xfrm>
            <a:off x="5246370" y="2130425"/>
            <a:ext cx="3659188" cy="536575"/>
          </a:xfrm>
          <a:prstGeom prst="rect">
            <a:avLst/>
          </a:prstGeom>
          <a:noFill/>
        </p:spPr>
        <p:txBody>
          <a:bodyPr lIns="0" tIns="0" rIns="0" bIns="0" anchor="ctr">
            <a:normAutofit/>
          </a:bodyPr>
          <a:p>
            <a:r>
              <a:rPr lang="zh-CN" altLang="en-US" sz="2385" noProof="1">
                <a:latin typeface="微软雅黑" charset="0"/>
                <a:ea typeface="微软雅黑" charset="0"/>
                <a:cs typeface="+mn-ea"/>
              </a:rPr>
              <a:t>发布启事商讯（供求信息）</a:t>
            </a:r>
            <a:endParaRPr lang="zh-CN" altLang="en-US" sz="2385" noProof="1">
              <a:latin typeface="微软雅黑" charset="0"/>
              <a:ea typeface="微软雅黑" charset="0"/>
              <a:cs typeface="+mn-ea"/>
            </a:endParaRPr>
          </a:p>
        </p:txBody>
      </p:sp>
      <p:sp>
        <p:nvSpPr>
          <p:cNvPr id="7" name="文本框 16"/>
          <p:cNvSpPr txBox="1">
            <a:spLocks noChangeArrowheads="1"/>
          </p:cNvSpPr>
          <p:nvPr/>
        </p:nvSpPr>
        <p:spPr bwMode="auto">
          <a:xfrm>
            <a:off x="4609783" y="2830513"/>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p>
            <a:pPr algn="ctr"/>
            <a:r>
              <a:rPr lang="en-US" altLang="zh-CN" sz="2400">
                <a:ea typeface="宋体" pitchFamily="2" charset="-122"/>
              </a:rPr>
              <a:t>08</a:t>
            </a:r>
            <a:endParaRPr lang="en-US" altLang="zh-CN" sz="2400">
              <a:ea typeface="宋体" pitchFamily="2" charset="-122"/>
            </a:endParaRPr>
          </a:p>
        </p:txBody>
      </p:sp>
      <p:sp>
        <p:nvSpPr>
          <p:cNvPr id="8" name="文本框 7">
            <a:hlinkClick r:id="rId8" action="ppaction://hlinksldjump"/>
          </p:cNvPr>
          <p:cNvSpPr txBox="1"/>
          <p:nvPr/>
        </p:nvSpPr>
        <p:spPr>
          <a:xfrm>
            <a:off x="5246370" y="2825750"/>
            <a:ext cx="3659188" cy="536575"/>
          </a:xfrm>
          <a:prstGeom prst="rect">
            <a:avLst/>
          </a:prstGeom>
          <a:noFill/>
        </p:spPr>
        <p:txBody>
          <a:bodyPr lIns="0" tIns="0" rIns="0" bIns="0" anchor="ctr">
            <a:normAutofit/>
          </a:bodyPr>
          <a:p>
            <a:r>
              <a:rPr lang="zh-CN" altLang="en-US" sz="2385" noProof="1">
                <a:latin typeface="微软雅黑" charset="0"/>
                <a:ea typeface="微软雅黑" charset="0"/>
              </a:rPr>
              <a:t>重点报道对象</a:t>
            </a:r>
            <a:endParaRPr lang="zh-CN" altLang="en-US" sz="2385" noProof="1">
              <a:latin typeface="微软雅黑" charset="0"/>
              <a:ea typeface="微软雅黑" charset="0"/>
            </a:endParaRPr>
          </a:p>
        </p:txBody>
      </p:sp>
      <p:sp>
        <p:nvSpPr>
          <p:cNvPr id="9" name="文本框 20"/>
          <p:cNvSpPr txBox="1">
            <a:spLocks noChangeArrowheads="1"/>
          </p:cNvSpPr>
          <p:nvPr/>
        </p:nvSpPr>
        <p:spPr bwMode="auto">
          <a:xfrm>
            <a:off x="4609783" y="3529013"/>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p>
            <a:pPr algn="ctr"/>
            <a:r>
              <a:rPr lang="en-US" altLang="zh-CN" sz="2400">
                <a:ea typeface="宋体" pitchFamily="2" charset="-122"/>
              </a:rPr>
              <a:t>09</a:t>
            </a:r>
            <a:endParaRPr lang="en-US" altLang="zh-CN" sz="2400">
              <a:ea typeface="宋体" pitchFamily="2" charset="-122"/>
            </a:endParaRPr>
          </a:p>
        </p:txBody>
      </p:sp>
      <p:sp>
        <p:nvSpPr>
          <p:cNvPr id="10" name="文本框 9">
            <a:hlinkClick r:id="rId9" action="ppaction://hlinksldjump"/>
          </p:cNvPr>
          <p:cNvSpPr txBox="1"/>
          <p:nvPr/>
        </p:nvSpPr>
        <p:spPr>
          <a:xfrm>
            <a:off x="5246370" y="3521075"/>
            <a:ext cx="3659188" cy="536575"/>
          </a:xfrm>
          <a:prstGeom prst="rect">
            <a:avLst/>
          </a:prstGeom>
          <a:noFill/>
        </p:spPr>
        <p:txBody>
          <a:bodyPr lIns="0" tIns="0" rIns="0" bIns="0" anchor="ctr">
            <a:normAutofit/>
          </a:bodyPr>
          <a:p>
            <a:r>
              <a:rPr lang="zh-CN" altLang="en-US" sz="2385" noProof="1">
                <a:latin typeface="微软雅黑" charset="0"/>
                <a:ea typeface="微软雅黑" charset="0"/>
                <a:cs typeface="+mn-ea"/>
              </a:rPr>
              <a:t>移动端营销</a:t>
            </a:r>
            <a:endParaRPr lang="zh-CN" altLang="en-US" sz="2385" noProof="1">
              <a:latin typeface="微软雅黑" charset="0"/>
              <a:ea typeface="微软雅黑" charset="0"/>
              <a:cs typeface="+mn-ea"/>
            </a:endParaRPr>
          </a:p>
        </p:txBody>
      </p:sp>
      <p:sp>
        <p:nvSpPr>
          <p:cNvPr id="11" name="文本框 24"/>
          <p:cNvSpPr txBox="1">
            <a:spLocks noChangeArrowheads="1"/>
          </p:cNvSpPr>
          <p:nvPr/>
        </p:nvSpPr>
        <p:spPr bwMode="auto">
          <a:xfrm>
            <a:off x="4609783" y="4225925"/>
            <a:ext cx="501650" cy="536575"/>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p>
            <a:pPr algn="ctr"/>
            <a:r>
              <a:rPr lang="en-US" altLang="zh-CN" sz="2400">
                <a:ea typeface="宋体" pitchFamily="2" charset="-122"/>
              </a:rPr>
              <a:t>10</a:t>
            </a:r>
            <a:endParaRPr lang="en-US" altLang="zh-CN" sz="2400">
              <a:ea typeface="宋体" pitchFamily="2" charset="-122"/>
            </a:endParaRPr>
          </a:p>
        </p:txBody>
      </p:sp>
      <p:sp>
        <p:nvSpPr>
          <p:cNvPr id="13" name="文本框 12">
            <a:hlinkClick r:id="rId10" action="ppaction://hlinksldjump"/>
          </p:cNvPr>
          <p:cNvSpPr txBox="1"/>
          <p:nvPr/>
        </p:nvSpPr>
        <p:spPr>
          <a:xfrm>
            <a:off x="5246370" y="4216400"/>
            <a:ext cx="3659188" cy="536575"/>
          </a:xfrm>
          <a:prstGeom prst="rect">
            <a:avLst/>
          </a:prstGeom>
          <a:noFill/>
        </p:spPr>
        <p:txBody>
          <a:bodyPr lIns="0" tIns="0" rIns="0" bIns="0" anchor="ctr">
            <a:normAutofit/>
          </a:bodyPr>
          <a:p>
            <a:r>
              <a:rPr lang="zh-CN" altLang="en-US" sz="2385" noProof="1">
                <a:latin typeface="微软雅黑" charset="0"/>
                <a:ea typeface="微软雅黑" charset="0"/>
                <a:cs typeface="+mn-ea"/>
              </a:rPr>
              <a:t>联络与交流</a:t>
            </a:r>
            <a:endParaRPr lang="zh-CN" altLang="en-US" sz="2385" noProof="1">
              <a:latin typeface="微软雅黑" charset="0"/>
              <a:ea typeface="微软雅黑" charset="0"/>
              <a:cs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83080" y="1193800"/>
            <a:ext cx="5547995" cy="441706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生成企业公共主页</a:t>
            </a:r>
            <a:endParaRPr lang="zh-CN" altLang="en-US" b="0" noProof="1">
              <a:latin typeface="微软雅黑" charset="0"/>
              <a:ea typeface="微软雅黑" charset="0"/>
            </a:endParaRPr>
          </a:p>
        </p:txBody>
      </p:sp>
      <p:sp>
        <p:nvSpPr>
          <p:cNvPr id="5" name="线形标注 1(带强调线) 4"/>
          <p:cNvSpPr/>
          <p:nvPr/>
        </p:nvSpPr>
        <p:spPr>
          <a:xfrm>
            <a:off x="4900613" y="1446213"/>
            <a:ext cx="1452562"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公司</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0" name="线形标注 1(带强调线) 9"/>
          <p:cNvSpPr/>
          <p:nvPr/>
        </p:nvSpPr>
        <p:spPr>
          <a:xfrm>
            <a:off x="5197475" y="2857500"/>
            <a:ext cx="1482090" cy="45847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填写企业详细介绍</a:t>
            </a:r>
            <a:endParaRPr lang="zh-CN" altLang="en-US" sz="1200" noProof="1">
              <a:solidFill>
                <a:schemeClr val="bg1"/>
              </a:solidFill>
              <a:latin typeface="微软雅黑" charset="0"/>
              <a:ea typeface="微软雅黑" charset="0"/>
            </a:endParaRPr>
          </a:p>
        </p:txBody>
      </p:sp>
      <p:sp>
        <p:nvSpPr>
          <p:cNvPr id="9" name="线形标注 3(带边框和强调线) 8"/>
          <p:cNvSpPr/>
          <p:nvPr/>
        </p:nvSpPr>
        <p:spPr>
          <a:xfrm>
            <a:off x="6680200" y="4883150"/>
            <a:ext cx="1744663" cy="342900"/>
          </a:xfrm>
          <a:prstGeom prst="accentBorderCallout3">
            <a:avLst>
              <a:gd name="adj1" fmla="val 18750"/>
              <a:gd name="adj2" fmla="val -8333"/>
              <a:gd name="adj3" fmla="val 18750"/>
              <a:gd name="adj4" fmla="val -16667"/>
              <a:gd name="adj5" fmla="val 100000"/>
              <a:gd name="adj6" fmla="val -16667"/>
              <a:gd name="adj7" fmla="val 141273"/>
              <a:gd name="adj8" fmla="val 13250"/>
            </a:avLst>
          </a:prstGeom>
          <a:ln w="19050">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提交</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保存修改</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ldLvl="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31975" y="1196340"/>
            <a:ext cx="5480685" cy="429514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生成企业公共主页</a:t>
            </a:r>
            <a:endParaRPr lang="zh-CN" altLang="en-US" b="0" noProof="1">
              <a:latin typeface="微软雅黑" charset="0"/>
              <a:ea typeface="微软雅黑" charset="0"/>
            </a:endParaRPr>
          </a:p>
        </p:txBody>
      </p:sp>
      <p:sp>
        <p:nvSpPr>
          <p:cNvPr id="5" name="线形标注 1(带强调线) 4"/>
          <p:cNvSpPr/>
          <p:nvPr/>
        </p:nvSpPr>
        <p:spPr>
          <a:xfrm>
            <a:off x="5316855" y="1430973"/>
            <a:ext cx="1454150"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产品</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0" name="线形标注 1(带强调线) 9"/>
          <p:cNvSpPr/>
          <p:nvPr/>
        </p:nvSpPr>
        <p:spPr>
          <a:xfrm>
            <a:off x="5197475" y="2857500"/>
            <a:ext cx="1366838" cy="609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填写产品介绍</a:t>
            </a:r>
            <a:endParaRPr lang="zh-CN" altLang="en-US" sz="1200" noProof="1">
              <a:solidFill>
                <a:schemeClr val="bg1"/>
              </a:solidFill>
              <a:latin typeface="微软雅黑" charset="0"/>
              <a:ea typeface="微软雅黑" charset="0"/>
            </a:endParaRPr>
          </a:p>
        </p:txBody>
      </p:sp>
      <p:sp>
        <p:nvSpPr>
          <p:cNvPr id="9" name="线形标注 3(带边框和强调线) 8"/>
          <p:cNvSpPr/>
          <p:nvPr/>
        </p:nvSpPr>
        <p:spPr>
          <a:xfrm>
            <a:off x="6770688" y="4883150"/>
            <a:ext cx="1744662" cy="342900"/>
          </a:xfrm>
          <a:prstGeom prst="accentBorderCallout3">
            <a:avLst>
              <a:gd name="adj1" fmla="val 18750"/>
              <a:gd name="adj2" fmla="val -8333"/>
              <a:gd name="adj3" fmla="val 18750"/>
              <a:gd name="adj4" fmla="val -16667"/>
              <a:gd name="adj5" fmla="val 100000"/>
              <a:gd name="adj6" fmla="val -16667"/>
              <a:gd name="adj7" fmla="val 141273"/>
              <a:gd name="adj8" fmla="val 13250"/>
            </a:avLst>
          </a:prstGeom>
          <a:ln w="19050">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提交</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保存修改</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02130" y="1095375"/>
            <a:ext cx="5506085" cy="4341495"/>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生成企业公共主页</a:t>
            </a:r>
            <a:endParaRPr lang="zh-CN" altLang="en-US" b="0" noProof="1">
              <a:latin typeface="微软雅黑" charset="0"/>
              <a:ea typeface="微软雅黑" charset="0"/>
            </a:endParaRPr>
          </a:p>
        </p:txBody>
      </p:sp>
      <p:sp>
        <p:nvSpPr>
          <p:cNvPr id="5" name="线形标注 1(带强调线) 4"/>
          <p:cNvSpPr/>
          <p:nvPr/>
        </p:nvSpPr>
        <p:spPr>
          <a:xfrm>
            <a:off x="5574348" y="1375093"/>
            <a:ext cx="1452562" cy="31115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服务</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0" name="线形标注 1(带强调线) 9"/>
          <p:cNvSpPr/>
          <p:nvPr/>
        </p:nvSpPr>
        <p:spPr>
          <a:xfrm>
            <a:off x="5197475" y="2857500"/>
            <a:ext cx="1481455" cy="38354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填写服务介绍</a:t>
            </a:r>
            <a:endParaRPr lang="zh-CN" altLang="en-US" sz="1200" noProof="1">
              <a:solidFill>
                <a:schemeClr val="bg1"/>
              </a:solidFill>
              <a:latin typeface="微软雅黑" charset="0"/>
              <a:ea typeface="微软雅黑" charset="0"/>
            </a:endParaRPr>
          </a:p>
        </p:txBody>
      </p:sp>
      <p:sp>
        <p:nvSpPr>
          <p:cNvPr id="9" name="线形标注 3(带边框和强调线) 8"/>
          <p:cNvSpPr/>
          <p:nvPr/>
        </p:nvSpPr>
        <p:spPr>
          <a:xfrm>
            <a:off x="6770688" y="4775200"/>
            <a:ext cx="1744662" cy="341313"/>
          </a:xfrm>
          <a:prstGeom prst="accentBorderCallout3">
            <a:avLst>
              <a:gd name="adj1" fmla="val 18750"/>
              <a:gd name="adj2" fmla="val -8333"/>
              <a:gd name="adj3" fmla="val 18750"/>
              <a:gd name="adj4" fmla="val -16667"/>
              <a:gd name="adj5" fmla="val 100000"/>
              <a:gd name="adj6" fmla="val -16667"/>
              <a:gd name="adj7" fmla="val 141273"/>
              <a:gd name="adj8" fmla="val 13250"/>
            </a:avLst>
          </a:prstGeom>
          <a:ln w="19050">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提交</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保存修改</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68170" y="1095375"/>
            <a:ext cx="5407660" cy="4252595"/>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生成企业公共主页</a:t>
            </a:r>
            <a:endParaRPr lang="zh-CN" altLang="en-US" b="0" noProof="1">
              <a:latin typeface="微软雅黑" charset="0"/>
              <a:ea typeface="微软雅黑" charset="0"/>
            </a:endParaRPr>
          </a:p>
        </p:txBody>
      </p:sp>
      <p:sp>
        <p:nvSpPr>
          <p:cNvPr id="5" name="线形标注 1(带强调线) 4"/>
          <p:cNvSpPr/>
          <p:nvPr/>
        </p:nvSpPr>
        <p:spPr>
          <a:xfrm>
            <a:off x="6569075" y="1387475"/>
            <a:ext cx="1452563" cy="512763"/>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其他栏目</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，选择</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荣誉与资质</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0" name="线形标注 1(带强调线) 9"/>
          <p:cNvSpPr/>
          <p:nvPr/>
        </p:nvSpPr>
        <p:spPr>
          <a:xfrm>
            <a:off x="5197475" y="2857500"/>
            <a:ext cx="1573530" cy="54102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填写企业荣誉与资质</a:t>
            </a:r>
            <a:endParaRPr lang="zh-CN" altLang="en-US" sz="1200" noProof="1">
              <a:solidFill>
                <a:schemeClr val="bg1"/>
              </a:solidFill>
              <a:latin typeface="微软雅黑" charset="0"/>
              <a:ea typeface="微软雅黑" charset="0"/>
            </a:endParaRPr>
          </a:p>
        </p:txBody>
      </p:sp>
      <p:sp>
        <p:nvSpPr>
          <p:cNvPr id="9" name="线形标注 3(带边框和强调线) 8"/>
          <p:cNvSpPr/>
          <p:nvPr/>
        </p:nvSpPr>
        <p:spPr>
          <a:xfrm>
            <a:off x="6770688" y="4775200"/>
            <a:ext cx="1744662" cy="341313"/>
          </a:xfrm>
          <a:prstGeom prst="accentBorderCallout3">
            <a:avLst>
              <a:gd name="adj1" fmla="val 18750"/>
              <a:gd name="adj2" fmla="val -8333"/>
              <a:gd name="adj3" fmla="val 18750"/>
              <a:gd name="adj4" fmla="val -16667"/>
              <a:gd name="adj5" fmla="val 100000"/>
              <a:gd name="adj6" fmla="val -16667"/>
              <a:gd name="adj7" fmla="val 141273"/>
              <a:gd name="adj8" fmla="val 13250"/>
            </a:avLst>
          </a:prstGeom>
          <a:ln w="19050">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提交</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保存修改</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ldLvl="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阿酷\ppt\抚州苍源中药材种植股份有限公司- 森林食品网.png抚州苍源中药材种植股份有限公司- 森林食品网"/>
          <p:cNvPicPr>
            <a:picLocks noChangeAspect="1"/>
          </p:cNvPicPr>
          <p:nvPr/>
        </p:nvPicPr>
        <p:blipFill>
          <a:blip r:embed="rId1"/>
          <a:srcRect l="24183" r="24193"/>
          <a:stretch>
            <a:fillRect/>
          </a:stretch>
        </p:blipFill>
        <p:spPr>
          <a:xfrm>
            <a:off x="2926715" y="1095375"/>
            <a:ext cx="3291205" cy="4623435"/>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企业公共主页示例</a:t>
            </a:r>
            <a:endParaRPr lang="zh-CN" altLang="en-US" sz="3335" b="0" noProof="1">
              <a:latin typeface="微软雅黑" charset="0"/>
              <a:ea typeface="微软雅黑" charset="0"/>
            </a:endParaRPr>
          </a:p>
        </p:txBody>
      </p:sp>
      <p:sp>
        <p:nvSpPr>
          <p:cNvPr id="5" name="线形标注 1(带强调线) 4"/>
          <p:cNvSpPr/>
          <p:nvPr/>
        </p:nvSpPr>
        <p:spPr>
          <a:xfrm>
            <a:off x="6088380" y="1512888"/>
            <a:ext cx="714375" cy="201612"/>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标题</a:t>
            </a:r>
            <a:endParaRPr lang="zh-CN" altLang="en-US" sz="1200" noProof="1">
              <a:solidFill>
                <a:schemeClr val="bg1"/>
              </a:solidFill>
              <a:latin typeface="微软雅黑" charset="0"/>
              <a:ea typeface="微软雅黑" charset="0"/>
            </a:endParaRPr>
          </a:p>
        </p:txBody>
      </p:sp>
      <p:sp>
        <p:nvSpPr>
          <p:cNvPr id="7" name="线形标注 1(带强调线) 6"/>
          <p:cNvSpPr/>
          <p:nvPr/>
        </p:nvSpPr>
        <p:spPr>
          <a:xfrm>
            <a:off x="3942715" y="2459355"/>
            <a:ext cx="903288" cy="20320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幻灯图片</a:t>
            </a:r>
            <a:endParaRPr lang="zh-CN" altLang="en-US" sz="1200" noProof="1">
              <a:solidFill>
                <a:schemeClr val="bg1"/>
              </a:solidFill>
              <a:latin typeface="微软雅黑" charset="0"/>
              <a:ea typeface="微软雅黑" charset="0"/>
            </a:endParaRPr>
          </a:p>
        </p:txBody>
      </p:sp>
      <p:sp>
        <p:nvSpPr>
          <p:cNvPr id="8" name="线形标注 1(带强调线) 7"/>
          <p:cNvSpPr/>
          <p:nvPr/>
        </p:nvSpPr>
        <p:spPr>
          <a:xfrm>
            <a:off x="3657600" y="4204018"/>
            <a:ext cx="903288" cy="201612"/>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首页文章</a:t>
            </a:r>
            <a:endParaRPr lang="zh-CN" altLang="en-US" sz="1200" noProof="1">
              <a:solidFill>
                <a:schemeClr val="bg1"/>
              </a:solidFill>
              <a:latin typeface="微软雅黑" charset="0"/>
              <a:ea typeface="微软雅黑" charset="0"/>
            </a:endParaRPr>
          </a:p>
        </p:txBody>
      </p:sp>
      <p:sp>
        <p:nvSpPr>
          <p:cNvPr id="11" name="线形标注 1(带强调线) 10"/>
          <p:cNvSpPr/>
          <p:nvPr/>
        </p:nvSpPr>
        <p:spPr>
          <a:xfrm>
            <a:off x="6142990" y="3573463"/>
            <a:ext cx="1489075" cy="484187"/>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设置地图标注后自动读取当地天气</a:t>
            </a:r>
            <a:endParaRPr lang="zh-CN" altLang="en-US" sz="1200" noProof="1">
              <a:solidFill>
                <a:schemeClr val="bg1"/>
              </a:solidFill>
              <a:latin typeface="微软雅黑" charset="0"/>
              <a:ea typeface="微软雅黑" charset="0"/>
            </a:endParaRPr>
          </a:p>
        </p:txBody>
      </p:sp>
      <p:sp>
        <p:nvSpPr>
          <p:cNvPr id="12" name="线形标注 1(带强调线) 11"/>
          <p:cNvSpPr/>
          <p:nvPr/>
        </p:nvSpPr>
        <p:spPr>
          <a:xfrm>
            <a:off x="6088380" y="4330065"/>
            <a:ext cx="1048385" cy="23749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地图标注</a:t>
            </a:r>
            <a:endParaRPr lang="zh-CN" altLang="en-US" sz="1200" noProof="1">
              <a:solidFill>
                <a:schemeClr val="bg1"/>
              </a:solidFill>
              <a:latin typeface="微软雅黑" charset="0"/>
              <a:ea typeface="微软雅黑" charset="0"/>
            </a:endParaRPr>
          </a:p>
        </p:txBody>
      </p:sp>
      <p:sp>
        <p:nvSpPr>
          <p:cNvPr id="13" name="线形标注 1(带强调线) 12"/>
          <p:cNvSpPr/>
          <p:nvPr/>
        </p:nvSpPr>
        <p:spPr>
          <a:xfrm>
            <a:off x="6020435" y="2144395"/>
            <a:ext cx="1290955" cy="409575"/>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自动收录账号的会员发表作品</a:t>
            </a:r>
            <a:endParaRPr lang="zh-CN" altLang="en-US" sz="1200" noProof="1">
              <a:solidFill>
                <a:schemeClr val="bg1"/>
              </a:solidFill>
              <a:latin typeface="微软雅黑" charset="0"/>
              <a:ea typeface="微软雅黑" charset="0"/>
            </a:endParaRPr>
          </a:p>
        </p:txBody>
      </p:sp>
      <p:sp>
        <p:nvSpPr>
          <p:cNvPr id="3" name="线形标注 1(带强调线) 2"/>
          <p:cNvSpPr/>
          <p:nvPr/>
        </p:nvSpPr>
        <p:spPr>
          <a:xfrm>
            <a:off x="6088380" y="2865120"/>
            <a:ext cx="1293495" cy="484505"/>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自动收录账号发布的分类广告</a:t>
            </a:r>
            <a:endParaRPr lang="zh-CN" altLang="en-US" sz="1200" noProof="1">
              <a:solidFill>
                <a:schemeClr val="bg1"/>
              </a:solidFill>
              <a:latin typeface="微软雅黑" charset="0"/>
              <a:ea typeface="微软雅黑" charset="0"/>
            </a:endParaRPr>
          </a:p>
        </p:txBody>
      </p:sp>
      <p:sp>
        <p:nvSpPr>
          <p:cNvPr id="6" name="线形标注 1(带强调线) 5"/>
          <p:cNvSpPr/>
          <p:nvPr/>
        </p:nvSpPr>
        <p:spPr>
          <a:xfrm>
            <a:off x="6088380" y="4775835"/>
            <a:ext cx="1223010" cy="266065"/>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首页联系方式</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bldLvl="0" animBg="1"/>
      <p:bldP spid="11" grpId="0" bldLvl="0" animBg="1"/>
      <p:bldP spid="12" grpId="0" bldLvl="0" animBg="1"/>
      <p:bldP spid="13" grpId="0" bldLvl="0" animBg="1"/>
      <p:bldP spid="3" grpId="0" bldLvl="0" animBg="1"/>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b="42586"/>
          <a:stretch>
            <a:fillRect/>
          </a:stretch>
        </p:blipFill>
        <p:spPr>
          <a:xfrm>
            <a:off x="1279525" y="1387475"/>
            <a:ext cx="6584315" cy="3132455"/>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发布企业动态</a:t>
            </a:r>
            <a:endParaRPr lang="zh-CN" altLang="en-US" sz="3335" b="0" noProof="1">
              <a:latin typeface="微软雅黑" charset="0"/>
              <a:ea typeface="微软雅黑" charset="0"/>
            </a:endParaRPr>
          </a:p>
        </p:txBody>
      </p:sp>
      <p:sp>
        <p:nvSpPr>
          <p:cNvPr id="5" name="线形标注 1(带强调线) 4"/>
          <p:cNvSpPr/>
          <p:nvPr/>
        </p:nvSpPr>
        <p:spPr>
          <a:xfrm>
            <a:off x="7473950" y="2359025"/>
            <a:ext cx="1452563" cy="360363"/>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发表作品</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0" name="线形标注 1(带强调线) 9"/>
          <p:cNvSpPr/>
          <p:nvPr/>
        </p:nvSpPr>
        <p:spPr>
          <a:xfrm>
            <a:off x="2830513" y="3132138"/>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会员发表作品</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森林食品发表作品"/>
          <p:cNvPicPr>
            <a:picLocks noChangeAspect="1"/>
          </p:cNvPicPr>
          <p:nvPr/>
        </p:nvPicPr>
        <p:blipFill>
          <a:blip r:embed="rId1"/>
          <a:stretch>
            <a:fillRect/>
          </a:stretch>
        </p:blipFill>
        <p:spPr>
          <a:xfrm>
            <a:off x="2743200" y="982980"/>
            <a:ext cx="3619500" cy="447040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发布企业动态</a:t>
            </a:r>
            <a:endParaRPr lang="zh-CN" altLang="en-US" sz="3335" b="0" noProof="1">
              <a:latin typeface="微软雅黑" charset="0"/>
              <a:ea typeface="微软雅黑" charset="0"/>
            </a:endParaRPr>
          </a:p>
        </p:txBody>
      </p:sp>
      <p:sp>
        <p:nvSpPr>
          <p:cNvPr id="5" name="线形标注 1(带强调线) 4"/>
          <p:cNvSpPr/>
          <p:nvPr/>
        </p:nvSpPr>
        <p:spPr>
          <a:xfrm>
            <a:off x="6080125" y="3800793"/>
            <a:ext cx="1989138" cy="360362"/>
          </a:xfrm>
          <a:prstGeom prst="accentCallout1">
            <a:avLst>
              <a:gd name="adj1" fmla="val 18750"/>
              <a:gd name="adj2" fmla="val -8333"/>
              <a:gd name="adj3" fmla="val 79753"/>
              <a:gd name="adj4" fmla="val -43486"/>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点击</a:t>
            </a:r>
            <a:r>
              <a:rPr lang="en-US" altLang="zh-CN" sz="1000" noProof="1">
                <a:solidFill>
                  <a:schemeClr val="bg1"/>
                </a:solidFill>
                <a:latin typeface="微软雅黑" charset="0"/>
                <a:ea typeface="微软雅黑" charset="0"/>
              </a:rPr>
              <a:t>“</a:t>
            </a:r>
            <a:r>
              <a:rPr lang="zh-CN" altLang="en-US" sz="1000" noProof="1">
                <a:solidFill>
                  <a:schemeClr val="bg1"/>
                </a:solidFill>
                <a:latin typeface="微软雅黑" charset="0"/>
                <a:ea typeface="微软雅黑" charset="0"/>
              </a:rPr>
              <a:t>公开发表我的作品</a:t>
            </a:r>
            <a:r>
              <a:rPr lang="en-US" altLang="zh-CN" sz="1000" noProof="1">
                <a:solidFill>
                  <a:schemeClr val="bg1"/>
                </a:solidFill>
                <a:latin typeface="微软雅黑" charset="0"/>
                <a:ea typeface="微软雅黑" charset="0"/>
              </a:rPr>
              <a:t>”</a:t>
            </a:r>
            <a:endParaRPr lang="en-US" altLang="zh-CN" sz="1000" noProof="1">
              <a:solidFill>
                <a:schemeClr val="bg1"/>
              </a:solidFill>
              <a:latin typeface="微软雅黑" charset="0"/>
              <a:ea typeface="微软雅黑" charset="0"/>
            </a:endParaRPr>
          </a:p>
        </p:txBody>
      </p:sp>
      <p:sp>
        <p:nvSpPr>
          <p:cNvPr id="10" name="线形标注 1(带强调线) 9"/>
          <p:cNvSpPr/>
          <p:nvPr/>
        </p:nvSpPr>
        <p:spPr>
          <a:xfrm>
            <a:off x="6127433" y="1530668"/>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输入标题</a:t>
            </a:r>
            <a:endParaRPr lang="zh-CN" altLang="en-US" sz="1200" noProof="1">
              <a:solidFill>
                <a:schemeClr val="bg1"/>
              </a:solidFill>
              <a:latin typeface="微软雅黑" charset="0"/>
              <a:ea typeface="微软雅黑" charset="0"/>
            </a:endParaRPr>
          </a:p>
        </p:txBody>
      </p:sp>
      <p:sp>
        <p:nvSpPr>
          <p:cNvPr id="7" name="线形标注 1(带强调线) 6"/>
          <p:cNvSpPr/>
          <p:nvPr/>
        </p:nvSpPr>
        <p:spPr>
          <a:xfrm>
            <a:off x="5696903" y="2270125"/>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输入正文</a:t>
            </a:r>
            <a:endParaRPr lang="zh-CN" altLang="en-US" sz="1200" noProof="1">
              <a:solidFill>
                <a:schemeClr val="bg1"/>
              </a:solidFill>
              <a:latin typeface="微软雅黑" charset="0"/>
              <a:ea typeface="微软雅黑" charset="0"/>
            </a:endParaRPr>
          </a:p>
        </p:txBody>
      </p:sp>
      <p:sp>
        <p:nvSpPr>
          <p:cNvPr id="8" name="线形标注 1(带强调线) 7"/>
          <p:cNvSpPr/>
          <p:nvPr/>
        </p:nvSpPr>
        <p:spPr>
          <a:xfrm>
            <a:off x="4086860" y="3168015"/>
            <a:ext cx="1417320" cy="550545"/>
          </a:xfrm>
          <a:prstGeom prst="accentCallout1">
            <a:avLst>
              <a:gd name="adj1" fmla="val 18750"/>
              <a:gd name="adj2" fmla="val -8333"/>
              <a:gd name="adj3" fmla="val 135755"/>
              <a:gd name="adj4" fmla="val -43637"/>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如果是转载，需要填入原作者及原发布媒体，否则选原创</a:t>
            </a:r>
            <a:endParaRPr lang="zh-CN" altLang="en-US" sz="1000" noProof="1">
              <a:solidFill>
                <a:schemeClr val="bg1"/>
              </a:solidFill>
              <a:latin typeface="微软雅黑" charset="0"/>
              <a:ea typeface="微软雅黑" charset="0"/>
            </a:endParaRPr>
          </a:p>
        </p:txBody>
      </p:sp>
      <p:sp>
        <p:nvSpPr>
          <p:cNvPr id="2" name="线形标注 1(带强调线) 1"/>
          <p:cNvSpPr/>
          <p:nvPr/>
        </p:nvSpPr>
        <p:spPr>
          <a:xfrm>
            <a:off x="4386580" y="4283710"/>
            <a:ext cx="1210310" cy="243840"/>
          </a:xfrm>
          <a:prstGeom prst="accentCallout1">
            <a:avLst>
              <a:gd name="adj1" fmla="val 18750"/>
              <a:gd name="adj2" fmla="val -8333"/>
              <a:gd name="adj3" fmla="val 86960"/>
              <a:gd name="adj4" fmla="val -64866"/>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选择一个作品类型</a:t>
            </a:r>
            <a:endParaRPr lang="zh-CN" altLang="en-US" sz="1000" noProof="1">
              <a:solidFill>
                <a:schemeClr val="bg1"/>
              </a:solidFill>
              <a:latin typeface="微软雅黑" charset="0"/>
              <a:ea typeface="微软雅黑" charset="0"/>
            </a:endParaRPr>
          </a:p>
        </p:txBody>
      </p:sp>
      <p:sp>
        <p:nvSpPr>
          <p:cNvPr id="3" name="线形标注 1(带强调线) 2"/>
          <p:cNvSpPr/>
          <p:nvPr/>
        </p:nvSpPr>
        <p:spPr>
          <a:xfrm>
            <a:off x="4386580" y="4778375"/>
            <a:ext cx="1236980" cy="229235"/>
          </a:xfrm>
          <a:prstGeom prst="accentCallout1">
            <a:avLst>
              <a:gd name="adj1" fmla="val 18750"/>
              <a:gd name="adj2" fmla="val -8333"/>
              <a:gd name="adj3" fmla="val 101760"/>
              <a:gd name="adj4" fmla="val -4359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选择一个频道栏目</a:t>
            </a:r>
            <a:endParaRPr lang="zh-CN" altLang="en-US" sz="1000" noProof="1">
              <a:solidFill>
                <a:schemeClr val="bg1"/>
              </a:solidFill>
              <a:latin typeface="微软雅黑" charset="0"/>
              <a:ea typeface="微软雅黑" charset="0"/>
            </a:endParaRPr>
          </a:p>
        </p:txBody>
      </p:sp>
      <p:sp>
        <p:nvSpPr>
          <p:cNvPr id="6" name="线形标注 1(带强调线) 5"/>
          <p:cNvSpPr/>
          <p:nvPr/>
        </p:nvSpPr>
        <p:spPr>
          <a:xfrm>
            <a:off x="4356100" y="5160645"/>
            <a:ext cx="1148080" cy="292735"/>
          </a:xfrm>
          <a:prstGeom prst="accentCallout1">
            <a:avLst>
              <a:gd name="adj1" fmla="val 18750"/>
              <a:gd name="adj2" fmla="val -8333"/>
              <a:gd name="adj3" fmla="val 77816"/>
              <a:gd name="adj4" fmla="val -39481"/>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最后点击发表</a:t>
            </a:r>
            <a:endParaRPr lang="zh-CN" altLang="en-US" sz="1000" noProof="1">
              <a:solidFill>
                <a:schemeClr val="bg1"/>
              </a:solidFill>
              <a:latin typeface="微软雅黑" charset="0"/>
              <a:ea typeface="微软雅黑" charset="0"/>
            </a:endParaRPr>
          </a:p>
        </p:txBody>
      </p:sp>
      <p:sp>
        <p:nvSpPr>
          <p:cNvPr id="9" name="线形标注 1(带强调线) 8"/>
          <p:cNvSpPr/>
          <p:nvPr/>
        </p:nvSpPr>
        <p:spPr>
          <a:xfrm>
            <a:off x="6827520" y="4481830"/>
            <a:ext cx="1422400" cy="678815"/>
          </a:xfrm>
          <a:prstGeom prst="accentCallout1">
            <a:avLst>
              <a:gd name="adj1" fmla="val 18750"/>
              <a:gd name="adj2" fmla="val -8333"/>
              <a:gd name="adj3" fmla="val 100830"/>
              <a:gd name="adj4" fmla="val -42027"/>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如果申请过江西林科网高级会员，可同时发布到江西林科网</a:t>
            </a:r>
            <a:endParaRPr lang="zh-CN" altLang="en-US" sz="10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7" grpId="0" bldLvl="0" animBg="1"/>
      <p:bldP spid="8" grpId="0" bldLvl="0" animBg="1"/>
      <p:bldP spid="2" grpId="0" bldLvl="0" animBg="1"/>
      <p:bldP spid="3" grpId="0" bldLvl="0" animBg="1"/>
      <p:bldP spid="6" grpId="0" bldLvl="0" animBg="1"/>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279525" y="1387475"/>
            <a:ext cx="6584315" cy="275082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发布产品广告</a:t>
            </a:r>
            <a:endParaRPr lang="zh-CN" altLang="en-US" sz="3335" b="0" noProof="1">
              <a:latin typeface="微软雅黑" charset="0"/>
              <a:ea typeface="微软雅黑" charset="0"/>
            </a:endParaRPr>
          </a:p>
        </p:txBody>
      </p:sp>
      <p:sp>
        <p:nvSpPr>
          <p:cNvPr id="5" name="线形标注 1(带强调线) 4"/>
          <p:cNvSpPr/>
          <p:nvPr/>
        </p:nvSpPr>
        <p:spPr>
          <a:xfrm>
            <a:off x="7473950" y="2359025"/>
            <a:ext cx="1163955" cy="52451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免费发布广告</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0" name="线形标注 1(带强调线) 9"/>
          <p:cNvSpPr/>
          <p:nvPr/>
        </p:nvSpPr>
        <p:spPr>
          <a:xfrm>
            <a:off x="2761933" y="3551238"/>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商品广告</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H:\阿酷\ppt\森林食品发表商品广告.png森林食品发表商品广告"/>
          <p:cNvPicPr>
            <a:picLocks noChangeAspect="1"/>
          </p:cNvPicPr>
          <p:nvPr/>
        </p:nvPicPr>
        <p:blipFill>
          <a:blip r:embed="rId1"/>
          <a:srcRect/>
          <a:stretch>
            <a:fillRect/>
          </a:stretch>
        </p:blipFill>
        <p:spPr>
          <a:xfrm>
            <a:off x="2743200" y="983615"/>
            <a:ext cx="3619500" cy="446913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发布产品广告</a:t>
            </a:r>
            <a:endParaRPr lang="zh-CN" altLang="en-US" sz="3335" b="0" noProof="1">
              <a:latin typeface="微软雅黑" charset="0"/>
              <a:ea typeface="微软雅黑" charset="0"/>
            </a:endParaRPr>
          </a:p>
        </p:txBody>
      </p:sp>
      <p:sp>
        <p:nvSpPr>
          <p:cNvPr id="5" name="线形标注 1(带强调线) 4"/>
          <p:cNvSpPr/>
          <p:nvPr/>
        </p:nvSpPr>
        <p:spPr>
          <a:xfrm>
            <a:off x="6127750" y="3923348"/>
            <a:ext cx="1989138" cy="360362"/>
          </a:xfrm>
          <a:prstGeom prst="accentCallout1">
            <a:avLst>
              <a:gd name="adj1" fmla="val 18750"/>
              <a:gd name="adj2" fmla="val -8333"/>
              <a:gd name="adj3" fmla="val 79753"/>
              <a:gd name="adj4" fmla="val -43486"/>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点击</a:t>
            </a:r>
            <a:r>
              <a:rPr lang="en-US" altLang="zh-CN" sz="1000" noProof="1">
                <a:solidFill>
                  <a:schemeClr val="bg1"/>
                </a:solidFill>
                <a:latin typeface="微软雅黑" charset="0"/>
                <a:ea typeface="微软雅黑" charset="0"/>
              </a:rPr>
              <a:t>“</a:t>
            </a:r>
            <a:r>
              <a:rPr lang="zh-CN" altLang="en-US" sz="1000" noProof="1">
                <a:solidFill>
                  <a:schemeClr val="bg1"/>
                </a:solidFill>
                <a:latin typeface="微软雅黑" charset="0"/>
                <a:ea typeface="微软雅黑" charset="0"/>
              </a:rPr>
              <a:t>公开发表我的作品</a:t>
            </a:r>
            <a:r>
              <a:rPr lang="en-US" altLang="zh-CN" sz="1000" noProof="1">
                <a:solidFill>
                  <a:schemeClr val="bg1"/>
                </a:solidFill>
                <a:latin typeface="微软雅黑" charset="0"/>
                <a:ea typeface="微软雅黑" charset="0"/>
              </a:rPr>
              <a:t>”</a:t>
            </a:r>
            <a:endParaRPr lang="en-US" altLang="zh-CN" sz="1000" noProof="1">
              <a:solidFill>
                <a:schemeClr val="bg1"/>
              </a:solidFill>
              <a:latin typeface="微软雅黑" charset="0"/>
              <a:ea typeface="微软雅黑" charset="0"/>
            </a:endParaRPr>
          </a:p>
        </p:txBody>
      </p:sp>
      <p:sp>
        <p:nvSpPr>
          <p:cNvPr id="10" name="线形标注 1(带强调线) 9"/>
          <p:cNvSpPr/>
          <p:nvPr/>
        </p:nvSpPr>
        <p:spPr>
          <a:xfrm>
            <a:off x="6127433" y="1530668"/>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输入产品名称</a:t>
            </a:r>
            <a:endParaRPr lang="zh-CN" altLang="en-US" sz="1200" noProof="1">
              <a:solidFill>
                <a:schemeClr val="bg1"/>
              </a:solidFill>
              <a:latin typeface="微软雅黑" charset="0"/>
              <a:ea typeface="微软雅黑" charset="0"/>
            </a:endParaRPr>
          </a:p>
        </p:txBody>
      </p:sp>
      <p:sp>
        <p:nvSpPr>
          <p:cNvPr id="7" name="线形标注 1(带强调线) 6"/>
          <p:cNvSpPr/>
          <p:nvPr/>
        </p:nvSpPr>
        <p:spPr>
          <a:xfrm>
            <a:off x="5503863" y="2552065"/>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输入产品介绍</a:t>
            </a:r>
            <a:endParaRPr lang="zh-CN" altLang="en-US" sz="1200" noProof="1">
              <a:solidFill>
                <a:schemeClr val="bg1"/>
              </a:solidFill>
              <a:latin typeface="微软雅黑" charset="0"/>
              <a:ea typeface="微软雅黑" charset="0"/>
            </a:endParaRPr>
          </a:p>
        </p:txBody>
      </p:sp>
      <p:sp>
        <p:nvSpPr>
          <p:cNvPr id="3" name="线形标注 1(带强调线) 2"/>
          <p:cNvSpPr/>
          <p:nvPr/>
        </p:nvSpPr>
        <p:spPr>
          <a:xfrm>
            <a:off x="5318125" y="4869180"/>
            <a:ext cx="1236980" cy="229235"/>
          </a:xfrm>
          <a:prstGeom prst="accentCallout1">
            <a:avLst>
              <a:gd name="adj1" fmla="val 18750"/>
              <a:gd name="adj2" fmla="val -8333"/>
              <a:gd name="adj3" fmla="val 101760"/>
              <a:gd name="adj4" fmla="val -4359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选择一个产品类型</a:t>
            </a:r>
            <a:endParaRPr lang="zh-CN" altLang="en-US" sz="1000" noProof="1">
              <a:solidFill>
                <a:schemeClr val="bg1"/>
              </a:solidFill>
              <a:latin typeface="微软雅黑" charset="0"/>
              <a:ea typeface="微软雅黑" charset="0"/>
            </a:endParaRPr>
          </a:p>
        </p:txBody>
      </p:sp>
      <p:sp>
        <p:nvSpPr>
          <p:cNvPr id="6" name="线形标注 1(带强调线) 5"/>
          <p:cNvSpPr/>
          <p:nvPr/>
        </p:nvSpPr>
        <p:spPr>
          <a:xfrm>
            <a:off x="4356100" y="5311775"/>
            <a:ext cx="1148080" cy="292735"/>
          </a:xfrm>
          <a:prstGeom prst="accentCallout1">
            <a:avLst>
              <a:gd name="adj1" fmla="val 18750"/>
              <a:gd name="adj2" fmla="val -8333"/>
              <a:gd name="adj3" fmla="val 12147"/>
              <a:gd name="adj4" fmla="val -40099"/>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最后点击发表</a:t>
            </a:r>
            <a:endParaRPr lang="zh-CN" altLang="en-US" sz="1000" noProof="1">
              <a:solidFill>
                <a:schemeClr val="bg1"/>
              </a:solidFill>
              <a:latin typeface="微软雅黑" charset="0"/>
              <a:ea typeface="微软雅黑" charset="0"/>
            </a:endParaRPr>
          </a:p>
        </p:txBody>
      </p:sp>
      <p:sp>
        <p:nvSpPr>
          <p:cNvPr id="12" name="线形标注 1(带强调线) 11"/>
          <p:cNvSpPr/>
          <p:nvPr/>
        </p:nvSpPr>
        <p:spPr>
          <a:xfrm>
            <a:off x="4500563" y="1826895"/>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上传一张产品图片</a:t>
            </a:r>
            <a:endParaRPr lang="zh-CN" altLang="en-US"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7" grpId="0" bldLvl="0" animBg="1"/>
      <p:bldP spid="3" grpId="0" bldLvl="0" animBg="1"/>
      <p:bldP spid="6" grpId="0" bldLvl="0" animBg="1"/>
      <p:bldP spid="1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79525" y="1387475"/>
            <a:ext cx="6543040" cy="276733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发布启事商讯（供求信息）</a:t>
            </a:r>
            <a:endParaRPr lang="zh-CN" altLang="en-US" sz="3335" b="0" noProof="1">
              <a:latin typeface="微软雅黑" charset="0"/>
              <a:ea typeface="微软雅黑" charset="0"/>
            </a:endParaRPr>
          </a:p>
        </p:txBody>
      </p:sp>
      <p:sp>
        <p:nvSpPr>
          <p:cNvPr id="5" name="线形标注 1(带强调线) 4"/>
          <p:cNvSpPr/>
          <p:nvPr/>
        </p:nvSpPr>
        <p:spPr>
          <a:xfrm>
            <a:off x="7473950" y="2359025"/>
            <a:ext cx="1163955" cy="524510"/>
          </a:xfrm>
          <a:prstGeom prst="accentCallout1">
            <a:avLst>
              <a:gd name="adj1" fmla="val 18750"/>
              <a:gd name="adj2" fmla="val -8333"/>
              <a:gd name="adj3" fmla="val -24643"/>
              <a:gd name="adj4" fmla="val -3184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免费发布广告</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10" name="线形标注 1(带强调线) 9"/>
          <p:cNvSpPr/>
          <p:nvPr/>
        </p:nvSpPr>
        <p:spPr>
          <a:xfrm>
            <a:off x="2805748" y="3312478"/>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点击</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分类广告</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关于森林食品网</a:t>
            </a:r>
            <a:endParaRPr lang="zh-CN" altLang="en-US" b="0" noProof="1">
              <a:latin typeface="微软雅黑" charset="0"/>
              <a:ea typeface="微软雅黑" charset="0"/>
            </a:endParaRPr>
          </a:p>
        </p:txBody>
      </p:sp>
      <p:sp>
        <p:nvSpPr>
          <p:cNvPr id="47106" name="内容占位符 1"/>
          <p:cNvSpPr>
            <a:spLocks noGrp="1" noChangeArrowheads="1"/>
          </p:cNvSpPr>
          <p:nvPr>
            <p:ph idx="1"/>
          </p:nvPr>
        </p:nvSpPr>
        <p:spPr bwMode="auto">
          <a:xfrm>
            <a:off x="3658235" y="2120900"/>
            <a:ext cx="4198620" cy="2729230"/>
          </a:xfrm>
        </p:spPr>
        <p:txBody>
          <a:bodyPr vert="horz" wrap="square" numCol="1" anchorCtr="0" compatLnSpc="1"/>
          <a:lstStyle/>
          <a:p>
            <a:pPr marL="0" indent="0">
              <a:lnSpc>
                <a:spcPct val="140000"/>
              </a:lnSpc>
              <a:buFont typeface="Arial" pitchFamily="34" charset="0"/>
              <a:buNone/>
            </a:pPr>
            <a:r>
              <a:rPr lang="zh-CN" altLang="en-US">
                <a:latin typeface="微软雅黑" pitchFamily="34" charset="-122"/>
                <a:ea typeface="微软雅黑" pitchFamily="34" charset="-122"/>
              </a:rPr>
              <a:t>森林食品网（</a:t>
            </a:r>
            <a:r>
              <a:rPr lang="en-US" altLang="zh-CN">
                <a:latin typeface="微软雅黑" pitchFamily="34" charset="-122"/>
                <a:ea typeface="微软雅黑" pitchFamily="34" charset="-122"/>
              </a:rPr>
              <a:t>ffood315.com</a:t>
            </a:r>
            <a:r>
              <a:rPr lang="zh-CN" altLang="en-US">
                <a:latin typeface="微软雅黑" pitchFamily="34" charset="-122"/>
                <a:ea typeface="微软雅黑" pitchFamily="34" charset="-122"/>
              </a:rPr>
              <a:t>）</a:t>
            </a:r>
            <a:r>
              <a:rPr>
                <a:latin typeface="微软雅黑" pitchFamily="34" charset="-122"/>
                <a:ea typeface="微软雅黑" pitchFamily="34" charset="-122"/>
              </a:rPr>
              <a:t>由江西省林业厅科技与国际合作处主办</a:t>
            </a:r>
            <a:r>
              <a:rPr lang="zh-CN">
                <a:latin typeface="微软雅黑" pitchFamily="34" charset="-122"/>
                <a:ea typeface="微软雅黑" pitchFamily="34" charset="-122"/>
              </a:rPr>
              <a:t>，旨在为森林食品企业提供免费的网络营销平台，建立行业数据库，扩大行业宣传，推动行业发展。</a:t>
            </a:r>
            <a:endParaRPr lang="zh-CN">
              <a:latin typeface="微软雅黑" pitchFamily="34" charset="-122"/>
              <a:ea typeface="微软雅黑" pitchFamily="34" charset="-122"/>
            </a:endParaRPr>
          </a:p>
        </p:txBody>
      </p:sp>
      <p:pic>
        <p:nvPicPr>
          <p:cNvPr id="2" name="图片 1" descr="森林食品"/>
          <p:cNvPicPr>
            <a:picLocks noChangeAspect="1"/>
          </p:cNvPicPr>
          <p:nvPr/>
        </p:nvPicPr>
        <p:blipFill>
          <a:blip r:embed="rId1"/>
          <a:srcRect l="22257" r="22257"/>
          <a:stretch>
            <a:fillRect/>
          </a:stretch>
        </p:blipFill>
        <p:spPr>
          <a:xfrm>
            <a:off x="1271905" y="1348740"/>
            <a:ext cx="1782445" cy="359791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H:\阿酷\ppt\森林食品发表启事商讯.png森林食品发表启事商讯"/>
          <p:cNvPicPr>
            <a:picLocks noChangeAspect="1"/>
          </p:cNvPicPr>
          <p:nvPr/>
        </p:nvPicPr>
        <p:blipFill>
          <a:blip r:embed="rId1"/>
          <a:srcRect/>
          <a:stretch>
            <a:fillRect/>
          </a:stretch>
        </p:blipFill>
        <p:spPr>
          <a:xfrm>
            <a:off x="2743518" y="983615"/>
            <a:ext cx="3618865" cy="4469130"/>
          </a:xfrm>
          <a:prstGeom prst="rect">
            <a:avLst/>
          </a:prstGeom>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发布启事商讯（供求信息）</a:t>
            </a:r>
            <a:endParaRPr lang="zh-CN" altLang="en-US" sz="3335" b="0" noProof="1">
              <a:latin typeface="微软雅黑" charset="0"/>
              <a:ea typeface="微软雅黑" charset="0"/>
            </a:endParaRPr>
          </a:p>
        </p:txBody>
      </p:sp>
      <p:sp>
        <p:nvSpPr>
          <p:cNvPr id="5" name="线形标注 1(带强调线) 4"/>
          <p:cNvSpPr/>
          <p:nvPr/>
        </p:nvSpPr>
        <p:spPr>
          <a:xfrm>
            <a:off x="4679315" y="4083368"/>
            <a:ext cx="1989138" cy="360362"/>
          </a:xfrm>
          <a:prstGeom prst="accentCallout1">
            <a:avLst>
              <a:gd name="adj1" fmla="val 18750"/>
              <a:gd name="adj2" fmla="val -8333"/>
              <a:gd name="adj3" fmla="val 79753"/>
              <a:gd name="adj4" fmla="val -43486"/>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点击</a:t>
            </a:r>
            <a:r>
              <a:rPr lang="en-US" altLang="zh-CN" sz="1000" noProof="1">
                <a:solidFill>
                  <a:schemeClr val="bg1"/>
                </a:solidFill>
                <a:latin typeface="微软雅黑" charset="0"/>
                <a:ea typeface="微软雅黑" charset="0"/>
              </a:rPr>
              <a:t>“</a:t>
            </a:r>
            <a:r>
              <a:rPr lang="zh-CN" altLang="en-US" sz="1000" noProof="1">
                <a:solidFill>
                  <a:schemeClr val="bg1"/>
                </a:solidFill>
                <a:latin typeface="微软雅黑" charset="0"/>
                <a:ea typeface="微软雅黑" charset="0"/>
              </a:rPr>
              <a:t>公开发表我的作品</a:t>
            </a:r>
            <a:r>
              <a:rPr lang="en-US" altLang="zh-CN" sz="1000" noProof="1">
                <a:solidFill>
                  <a:schemeClr val="bg1"/>
                </a:solidFill>
                <a:latin typeface="微软雅黑" charset="0"/>
                <a:ea typeface="微软雅黑" charset="0"/>
              </a:rPr>
              <a:t>”</a:t>
            </a:r>
            <a:endParaRPr lang="en-US" altLang="zh-CN" sz="1000" noProof="1">
              <a:solidFill>
                <a:schemeClr val="bg1"/>
              </a:solidFill>
              <a:latin typeface="微软雅黑" charset="0"/>
              <a:ea typeface="微软雅黑" charset="0"/>
            </a:endParaRPr>
          </a:p>
        </p:txBody>
      </p:sp>
      <p:sp>
        <p:nvSpPr>
          <p:cNvPr id="10" name="线形标注 1(带强调线) 9"/>
          <p:cNvSpPr/>
          <p:nvPr/>
        </p:nvSpPr>
        <p:spPr>
          <a:xfrm>
            <a:off x="6127433" y="1530668"/>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输入标题</a:t>
            </a:r>
            <a:endParaRPr lang="zh-CN" altLang="en-US" sz="1200" noProof="1">
              <a:solidFill>
                <a:schemeClr val="bg1"/>
              </a:solidFill>
              <a:latin typeface="微软雅黑" charset="0"/>
              <a:ea typeface="微软雅黑" charset="0"/>
            </a:endParaRPr>
          </a:p>
        </p:txBody>
      </p:sp>
      <p:sp>
        <p:nvSpPr>
          <p:cNvPr id="7" name="线形标注 1(带强调线) 6"/>
          <p:cNvSpPr/>
          <p:nvPr/>
        </p:nvSpPr>
        <p:spPr>
          <a:xfrm>
            <a:off x="5503863" y="2552065"/>
            <a:ext cx="1627187" cy="35560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输入正文</a:t>
            </a:r>
            <a:endParaRPr lang="zh-CN" altLang="en-US" sz="1200" noProof="1">
              <a:solidFill>
                <a:schemeClr val="bg1"/>
              </a:solidFill>
              <a:latin typeface="微软雅黑" charset="0"/>
              <a:ea typeface="微软雅黑" charset="0"/>
            </a:endParaRPr>
          </a:p>
        </p:txBody>
      </p:sp>
      <p:sp>
        <p:nvSpPr>
          <p:cNvPr id="3" name="线形标注 1(带强调线) 2"/>
          <p:cNvSpPr/>
          <p:nvPr/>
        </p:nvSpPr>
        <p:spPr>
          <a:xfrm>
            <a:off x="4196080" y="4695190"/>
            <a:ext cx="1236980" cy="229235"/>
          </a:xfrm>
          <a:prstGeom prst="accentCallout1">
            <a:avLst>
              <a:gd name="adj1" fmla="val 18750"/>
              <a:gd name="adj2" fmla="val -8333"/>
              <a:gd name="adj3" fmla="val 101760"/>
              <a:gd name="adj4" fmla="val -43590"/>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选择一个商讯类型</a:t>
            </a:r>
            <a:endParaRPr lang="zh-CN" altLang="en-US" sz="1000" noProof="1">
              <a:solidFill>
                <a:schemeClr val="bg1"/>
              </a:solidFill>
              <a:latin typeface="微软雅黑" charset="0"/>
              <a:ea typeface="微软雅黑" charset="0"/>
            </a:endParaRPr>
          </a:p>
        </p:txBody>
      </p:sp>
      <p:sp>
        <p:nvSpPr>
          <p:cNvPr id="6" name="线形标注 1(带强调线) 5"/>
          <p:cNvSpPr/>
          <p:nvPr/>
        </p:nvSpPr>
        <p:spPr>
          <a:xfrm>
            <a:off x="4356100" y="5311775"/>
            <a:ext cx="1148080" cy="292735"/>
          </a:xfrm>
          <a:prstGeom prst="accentCallout1">
            <a:avLst>
              <a:gd name="adj1" fmla="val 18750"/>
              <a:gd name="adj2" fmla="val -8333"/>
              <a:gd name="adj3" fmla="val 12147"/>
              <a:gd name="adj4" fmla="val -40099"/>
            </a:avLst>
          </a:prstGeom>
          <a:ln w="19050"/>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000" noProof="1">
                <a:solidFill>
                  <a:schemeClr val="bg1"/>
                </a:solidFill>
                <a:latin typeface="微软雅黑" charset="0"/>
                <a:ea typeface="微软雅黑" charset="0"/>
              </a:rPr>
              <a:t>最后点击发表</a:t>
            </a:r>
            <a:endParaRPr lang="zh-CN" altLang="en-US" sz="1000" noProof="1">
              <a:solidFill>
                <a:schemeClr val="bg1"/>
              </a:solidFill>
              <a:latin typeface="微软雅黑" charset="0"/>
              <a:ea typeface="微软雅黑"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7" grpId="0" bldLvl="0" animBg="1"/>
      <p:bldP spid="3" grpId="0" bldLvl="0" animBg="1"/>
      <p:bldP spid="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29100" y="560673"/>
            <a:ext cx="7886700" cy="9936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zh-CN" altLang="en-US" sz="3300" dirty="0">
                <a:latin typeface="微软雅黑" charset="0"/>
                <a:ea typeface="微软雅黑" charset="0"/>
              </a:rPr>
              <a:t>重点报道对象</a:t>
            </a:r>
            <a:endParaRPr lang="zh-CN" altLang="en-US" sz="3300" dirty="0">
              <a:latin typeface="微软雅黑" charset="0"/>
              <a:ea typeface="微软雅黑" charset="0"/>
            </a:endParaRPr>
          </a:p>
        </p:txBody>
      </p:sp>
      <p:sp>
        <p:nvSpPr>
          <p:cNvPr id="5" name="文本框 4"/>
          <p:cNvSpPr txBox="1"/>
          <p:nvPr>
            <p:custDataLst>
              <p:tags r:id="rId2"/>
            </p:custDataLst>
          </p:nvPr>
        </p:nvSpPr>
        <p:spPr>
          <a:xfrm>
            <a:off x="629100" y="1656873"/>
            <a:ext cx="7886700" cy="3264300"/>
          </a:xfrm>
          <a:prstGeom prst="rect">
            <a:avLst/>
          </a:prstGeom>
        </p:spPr>
        <p:txBody>
          <a:bodyPr>
            <a:normAutofit/>
          </a:bodyPr>
          <a:lstStyle>
            <a:defPPr>
              <a:defRPr lang="zh-CN"/>
            </a:defPPr>
            <a:lvl1pPr marL="228600" lvl="0" indent="-228600">
              <a:lnSpc>
                <a:spcPct val="90000"/>
              </a:lnSpc>
              <a:spcBef>
                <a:spcPts val="1000"/>
              </a:spcBef>
              <a:buFont typeface="Arial" pitchFamily="34" charset="0"/>
              <a:buChar char="•"/>
              <a:defRPr sz="2800"/>
            </a:lvl1pPr>
            <a:lvl2pPr marL="685800" lvl="1" indent="-228600">
              <a:lnSpc>
                <a:spcPct val="90000"/>
              </a:lnSpc>
              <a:spcBef>
                <a:spcPts val="500"/>
              </a:spcBef>
              <a:buFont typeface="Arial" pitchFamily="34" charset="0"/>
              <a:buChar char="•"/>
              <a:defRPr sz="2400"/>
            </a:lvl2pPr>
            <a:lvl3pPr marL="1143000" lvl="2" indent="-228600">
              <a:lnSpc>
                <a:spcPct val="90000"/>
              </a:lnSpc>
              <a:spcBef>
                <a:spcPts val="500"/>
              </a:spcBef>
              <a:buFont typeface="Arial" pitchFamily="34" charset="0"/>
              <a:buChar char="•"/>
              <a:defRPr sz="2000"/>
            </a:lvl3pPr>
            <a:lvl4pPr marL="1600200" lvl="3" indent="-228600">
              <a:lnSpc>
                <a:spcPct val="90000"/>
              </a:lnSpc>
              <a:spcBef>
                <a:spcPts val="500"/>
              </a:spcBef>
              <a:buFont typeface="Arial" pitchFamily="34" charset="0"/>
              <a:buChar char="•"/>
            </a:lvl4pPr>
            <a:lvl5pPr marL="2057400" lvl="4"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pPr>
              <a:lnSpc>
                <a:spcPct val="200000"/>
              </a:lnSpc>
            </a:pPr>
            <a:r>
              <a:rPr lang="zh-CN" altLang="en-US" sz="2100" dirty="0">
                <a:latin typeface="微软雅黑" charset="0"/>
                <a:ea typeface="微软雅黑" charset="0"/>
              </a:rPr>
              <a:t>森林食品行业约有企事业单位70万家，从业人员1000万人，媒体报道难以全面覆盖。为充分展现行业发展的概貌，森林食品网拟遴选有代表性的企业、人物和活动进行重点报道，以达到总揽全局、以点带面的效果。</a:t>
            </a:r>
            <a:endParaRPr lang="zh-CN" altLang="en-US" sz="2100" dirty="0">
              <a:latin typeface="微软雅黑" charset="0"/>
              <a:ea typeface="微软雅黑" charset="0"/>
            </a:endParaRPr>
          </a:p>
          <a:p>
            <a:pPr>
              <a:lnSpc>
                <a:spcPct val="200000"/>
              </a:lnSpc>
            </a:pPr>
            <a:endParaRPr lang="zh-CN" altLang="en-US" sz="2100" dirty="0">
              <a:latin typeface="微软雅黑" charset="0"/>
              <a:ea typeface="微软雅黑" charset="0"/>
            </a:endParaRPr>
          </a:p>
        </p:txBody>
      </p:sp>
    </p:spTree>
    <p:custDataLst>
      <p:tags r:id="rId3"/>
    </p:custData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p>
            <a:r>
              <a:rPr lang="zh-CN" altLang="en-US" sz="3330" b="0" dirty="0">
                <a:latin typeface="微软雅黑" charset="0"/>
                <a:ea typeface="微软雅黑" charset="0"/>
                <a:sym typeface="+mn-ea"/>
              </a:rPr>
              <a:t>重点报道企业</a:t>
            </a:r>
            <a:endParaRPr lang="zh-CN" altLang="en-US" sz="3330" b="0" dirty="0">
              <a:latin typeface="微软雅黑" charset="0"/>
              <a:ea typeface="微软雅黑" charset="0"/>
              <a:sym typeface="+mn-ea"/>
            </a:endParaRPr>
          </a:p>
        </p:txBody>
      </p:sp>
      <p:sp>
        <p:nvSpPr>
          <p:cNvPr id="7" name="文本占位符 6"/>
          <p:cNvSpPr>
            <a:spLocks noGrp="1"/>
          </p:cNvSpPr>
          <p:nvPr>
            <p:ph type="body" idx="1"/>
          </p:nvPr>
        </p:nvSpPr>
        <p:spPr/>
        <p:txBody>
          <a:bodyPr/>
          <a:p>
            <a:r>
              <a:rPr lang="zh-CN" altLang="en-US" b="0">
                <a:latin typeface="微软雅黑" charset="0"/>
                <a:ea typeface="微软雅黑" charset="0"/>
              </a:rPr>
              <a:t>在首页企业推荐中列出</a:t>
            </a:r>
            <a:endParaRPr lang="zh-CN" altLang="en-US" b="0">
              <a:latin typeface="微软雅黑" charset="0"/>
              <a:ea typeface="微软雅黑" charset="0"/>
            </a:endParaRPr>
          </a:p>
        </p:txBody>
      </p:sp>
      <p:sp>
        <p:nvSpPr>
          <p:cNvPr id="8" name="内容占位符 7"/>
          <p:cNvSpPr>
            <a:spLocks noGrp="1"/>
          </p:cNvSpPr>
          <p:nvPr>
            <p:ph sz="half" idx="2"/>
          </p:nvPr>
        </p:nvSpPr>
        <p:spPr/>
        <p:txBody>
          <a:bodyPr/>
          <a:p>
            <a:endParaRPr lang="zh-CN" altLang="en-US"/>
          </a:p>
        </p:txBody>
      </p:sp>
      <p:sp>
        <p:nvSpPr>
          <p:cNvPr id="9" name="文本占位符 8"/>
          <p:cNvSpPr>
            <a:spLocks noGrp="1"/>
          </p:cNvSpPr>
          <p:nvPr>
            <p:ph type="body" sz="quarter" idx="3"/>
          </p:nvPr>
        </p:nvSpPr>
        <p:spPr/>
        <p:txBody>
          <a:bodyPr/>
          <a:p>
            <a:r>
              <a:rPr lang="zh-CN" altLang="en-US" b="0">
                <a:latin typeface="微软雅黑" charset="0"/>
                <a:ea typeface="微软雅黑" charset="0"/>
              </a:rPr>
              <a:t>在企业频道页中列出</a:t>
            </a:r>
            <a:endParaRPr lang="zh-CN" altLang="en-US" b="0">
              <a:latin typeface="微软雅黑" charset="0"/>
              <a:ea typeface="微软雅黑" charset="0"/>
            </a:endParaRPr>
          </a:p>
        </p:txBody>
      </p:sp>
      <p:sp>
        <p:nvSpPr>
          <p:cNvPr id="10" name="内容占位符 9"/>
          <p:cNvSpPr>
            <a:spLocks noGrp="1"/>
          </p:cNvSpPr>
          <p:nvPr>
            <p:ph sz="quarter" idx="4"/>
          </p:nvPr>
        </p:nvSpPr>
        <p:spPr/>
        <p:txBody>
          <a:bodyPr/>
          <a:p>
            <a:endParaRPr lang="zh-CN" altLang="en-US"/>
          </a:p>
        </p:txBody>
      </p:sp>
      <p:pic>
        <p:nvPicPr>
          <p:cNvPr id="2" name="图片 1"/>
          <p:cNvPicPr>
            <a:picLocks noChangeAspect="1"/>
          </p:cNvPicPr>
          <p:nvPr/>
        </p:nvPicPr>
        <p:blipFill>
          <a:blip r:embed="rId1"/>
          <a:stretch>
            <a:fillRect/>
          </a:stretch>
        </p:blipFill>
        <p:spPr>
          <a:xfrm>
            <a:off x="629920" y="2089150"/>
            <a:ext cx="3701415" cy="1411605"/>
          </a:xfrm>
          <a:prstGeom prst="rect">
            <a:avLst/>
          </a:prstGeom>
        </p:spPr>
      </p:pic>
      <p:pic>
        <p:nvPicPr>
          <p:cNvPr id="3" name="图片 2"/>
          <p:cNvPicPr>
            <a:picLocks noChangeAspect="1"/>
          </p:cNvPicPr>
          <p:nvPr/>
        </p:nvPicPr>
        <p:blipFill>
          <a:blip r:embed="rId2"/>
          <a:stretch>
            <a:fillRect/>
          </a:stretch>
        </p:blipFill>
        <p:spPr>
          <a:xfrm>
            <a:off x="4813935" y="2089150"/>
            <a:ext cx="3196590" cy="3073400"/>
          </a:xfrm>
          <a:prstGeom prst="rect">
            <a:avLst/>
          </a:prstGeom>
        </p:spPr>
      </p:pic>
    </p:spTree>
    <p:custDataLst>
      <p:tags r:id="rId3"/>
    </p:custData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p>
            <a:r>
              <a:rPr lang="zh-CN" altLang="en-US" sz="3330" b="0" dirty="0">
                <a:latin typeface="微软雅黑" charset="0"/>
                <a:ea typeface="微软雅黑" charset="0"/>
                <a:sym typeface="+mn-ea"/>
              </a:rPr>
              <a:t>重点报道产品</a:t>
            </a:r>
            <a:endParaRPr lang="zh-CN" altLang="en-US" sz="3330" b="0" dirty="0">
              <a:latin typeface="微软雅黑" charset="0"/>
              <a:ea typeface="微软雅黑" charset="0"/>
              <a:sym typeface="+mn-ea"/>
            </a:endParaRPr>
          </a:p>
        </p:txBody>
      </p:sp>
      <p:sp>
        <p:nvSpPr>
          <p:cNvPr id="7" name="文本占位符 6"/>
          <p:cNvSpPr>
            <a:spLocks noGrp="1"/>
          </p:cNvSpPr>
          <p:nvPr>
            <p:ph type="body" idx="1"/>
          </p:nvPr>
        </p:nvSpPr>
        <p:spPr/>
        <p:txBody>
          <a:bodyPr/>
          <a:p>
            <a:r>
              <a:rPr lang="zh-CN" altLang="en-US" b="0">
                <a:latin typeface="微软雅黑" charset="0"/>
                <a:ea typeface="微软雅黑" charset="0"/>
              </a:rPr>
              <a:t>在首页产品推荐中列出</a:t>
            </a:r>
            <a:endParaRPr lang="zh-CN" altLang="en-US" b="0">
              <a:latin typeface="微软雅黑" charset="0"/>
              <a:ea typeface="微软雅黑" charset="0"/>
            </a:endParaRPr>
          </a:p>
        </p:txBody>
      </p:sp>
      <p:sp>
        <p:nvSpPr>
          <p:cNvPr id="9" name="文本占位符 8"/>
          <p:cNvSpPr>
            <a:spLocks noGrp="1"/>
          </p:cNvSpPr>
          <p:nvPr>
            <p:ph type="body" sz="quarter" idx="3"/>
          </p:nvPr>
        </p:nvSpPr>
        <p:spPr/>
        <p:txBody>
          <a:bodyPr/>
          <a:p>
            <a:r>
              <a:rPr lang="zh-CN" altLang="en-US" b="0">
                <a:latin typeface="微软雅黑" charset="0"/>
                <a:ea typeface="微软雅黑" charset="0"/>
              </a:rPr>
              <a:t>在产品频道页上部列出</a:t>
            </a:r>
            <a:endParaRPr lang="zh-CN" altLang="en-US" b="0">
              <a:latin typeface="微软雅黑" charset="0"/>
              <a:ea typeface="微软雅黑" charset="0"/>
            </a:endParaRPr>
          </a:p>
        </p:txBody>
      </p:sp>
      <p:pic>
        <p:nvPicPr>
          <p:cNvPr id="4" name="内容占位符 3"/>
          <p:cNvPicPr>
            <a:picLocks noChangeAspect="1"/>
          </p:cNvPicPr>
          <p:nvPr>
            <p:ph sz="half" idx="2"/>
          </p:nvPr>
        </p:nvPicPr>
        <p:blipFill>
          <a:blip r:embed="rId1"/>
          <a:stretch>
            <a:fillRect/>
          </a:stretch>
        </p:blipFill>
        <p:spPr>
          <a:xfrm>
            <a:off x="629920" y="2089150"/>
            <a:ext cx="3701415" cy="1712595"/>
          </a:xfrm>
          <a:prstGeom prst="rect">
            <a:avLst/>
          </a:prstGeom>
        </p:spPr>
      </p:pic>
      <p:pic>
        <p:nvPicPr>
          <p:cNvPr id="5" name="内容占位符 4"/>
          <p:cNvPicPr>
            <a:picLocks noChangeAspect="1"/>
          </p:cNvPicPr>
          <p:nvPr>
            <p:ph sz="quarter" idx="4"/>
          </p:nvPr>
        </p:nvPicPr>
        <p:blipFill>
          <a:blip r:embed="rId2"/>
          <a:stretch>
            <a:fillRect/>
          </a:stretch>
        </p:blipFill>
        <p:spPr>
          <a:xfrm>
            <a:off x="4813935" y="2089150"/>
            <a:ext cx="3701415" cy="2691130"/>
          </a:xfrm>
          <a:prstGeom prst="rect">
            <a:avLst/>
          </a:prstGeom>
        </p:spPr>
      </p:pic>
    </p:spTree>
    <p:custDataLst>
      <p:tags r:id="rId3"/>
    </p:custData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628650" y="1832373"/>
            <a:ext cx="3124012" cy="2859300"/>
          </a:xfrm>
          <a:prstGeom prst="rect">
            <a:avLst/>
          </a:prstGeom>
        </p:spPr>
        <p:txBody>
          <a:bodyPr vert="horz" lIns="68580" tIns="34290" rIns="68580" bIns="34290" rtlCol="0">
            <a:norm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r>
              <a:rPr lang="zh-CN" altLang="en-US" dirty="0">
                <a:latin typeface="微软雅黑" charset="0"/>
                <a:ea typeface="微软雅黑" charset="0"/>
              </a:rPr>
              <a:t>在人物频道页中列出</a:t>
            </a:r>
            <a:endParaRPr lang="zh-CN" altLang="en-US" dirty="0">
              <a:latin typeface="微软雅黑" charset="0"/>
              <a:ea typeface="微软雅黑" charset="0"/>
            </a:endParaRPr>
          </a:p>
        </p:txBody>
      </p:sp>
      <p:pic>
        <p:nvPicPr>
          <p:cNvPr id="2" name="图片 1"/>
          <p:cNvPicPr>
            <a:picLocks noChangeAspect="1"/>
          </p:cNvPicPr>
          <p:nvPr/>
        </p:nvPicPr>
        <p:blipFill>
          <a:blip r:embed="rId2"/>
          <a:stretch>
            <a:fillRect/>
          </a:stretch>
        </p:blipFill>
        <p:spPr>
          <a:xfrm>
            <a:off x="3888105" y="1253490"/>
            <a:ext cx="4244340" cy="4150995"/>
          </a:xfrm>
          <a:prstGeom prst="rect">
            <a:avLst/>
          </a:prstGeom>
        </p:spPr>
      </p:pic>
      <p:sp>
        <p:nvSpPr>
          <p:cNvPr id="6" name="标题 5"/>
          <p:cNvSpPr>
            <a:spLocks noGrp="1"/>
          </p:cNvSpPr>
          <p:nvPr/>
        </p:nvSpPr>
        <p:spPr>
          <a:xfrm>
            <a:off x="629841" y="304508"/>
            <a:ext cx="7886700" cy="759108"/>
          </a:xfrm>
          <a:prstGeom prst="rect">
            <a:avLst/>
          </a:prstGeom>
        </p:spPr>
        <p:txBody>
          <a:bodyPr vert="horz" lIns="91440" tIns="45720" rIns="91440" bIns="45720" rtlCol="0" anchor="ctr">
            <a:normAutofit/>
          </a:bodyPr>
          <a:lstStyle>
            <a:lvl1pPr algn="l" defTabSz="762635" rtl="0" eaLnBrk="1" latinLnBrk="0" hangingPunct="1">
              <a:lnSpc>
                <a:spcPct val="90000"/>
              </a:lnSpc>
              <a:spcBef>
                <a:spcPct val="0"/>
              </a:spcBef>
              <a:buNone/>
              <a:defRPr sz="3335" b="1" kern="1200">
                <a:solidFill>
                  <a:schemeClr val="tx1"/>
                </a:solidFill>
                <a:latin typeface="+mj-lt"/>
                <a:ea typeface="+mj-ea"/>
                <a:cs typeface="+mj-cs"/>
              </a:defRPr>
            </a:lvl1pPr>
          </a:lstStyle>
          <a:p>
            <a:r>
              <a:rPr lang="zh-CN" altLang="en-US" sz="3330" b="0" dirty="0">
                <a:latin typeface="微软雅黑" charset="0"/>
                <a:ea typeface="微软雅黑" charset="0"/>
                <a:sym typeface="+mn-ea"/>
              </a:rPr>
              <a:t>重点报道人物</a:t>
            </a:r>
            <a:endParaRPr lang="zh-CN" altLang="en-US" sz="3330" b="0" dirty="0">
              <a:latin typeface="微软雅黑" charset="0"/>
              <a:ea typeface="微软雅黑" charset="0"/>
              <a:sym typeface="+mn-ea"/>
            </a:endParaRPr>
          </a:p>
        </p:txBody>
      </p:sp>
    </p:spTree>
    <p:custDataLst>
      <p:tags r:id="rId3"/>
    </p:custData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29100" y="560673"/>
            <a:ext cx="7886700" cy="9936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zh-CN" altLang="en-US" sz="3300" dirty="0">
                <a:latin typeface="微软雅黑" charset="0"/>
                <a:ea typeface="微软雅黑" charset="0"/>
              </a:rPr>
              <a:t>移动端营销</a:t>
            </a:r>
            <a:endParaRPr lang="zh-CN" altLang="en-US" sz="3300" dirty="0">
              <a:latin typeface="微软雅黑" charset="0"/>
              <a:ea typeface="微软雅黑" charset="0"/>
            </a:endParaRPr>
          </a:p>
        </p:txBody>
      </p:sp>
      <p:sp>
        <p:nvSpPr>
          <p:cNvPr id="5" name="文本框 4"/>
          <p:cNvSpPr txBox="1"/>
          <p:nvPr>
            <p:custDataLst>
              <p:tags r:id="rId2"/>
            </p:custDataLst>
          </p:nvPr>
        </p:nvSpPr>
        <p:spPr>
          <a:xfrm>
            <a:off x="629100" y="1656873"/>
            <a:ext cx="7886700" cy="3264300"/>
          </a:xfrm>
          <a:prstGeom prst="rect">
            <a:avLst/>
          </a:prstGeom>
        </p:spPr>
        <p:txBody>
          <a:bodyPr>
            <a:normAutofit lnSpcReduction="20000"/>
          </a:bodyPr>
          <a:lstStyle>
            <a:defPPr>
              <a:defRPr lang="zh-CN"/>
            </a:defPPr>
            <a:lvl1pPr marL="228600" lvl="0" indent="-228600">
              <a:lnSpc>
                <a:spcPct val="90000"/>
              </a:lnSpc>
              <a:spcBef>
                <a:spcPts val="1000"/>
              </a:spcBef>
              <a:buFont typeface="Arial" pitchFamily="34" charset="0"/>
              <a:buChar char="•"/>
              <a:defRPr sz="2800"/>
            </a:lvl1pPr>
            <a:lvl2pPr marL="685800" lvl="1" indent="-228600">
              <a:lnSpc>
                <a:spcPct val="90000"/>
              </a:lnSpc>
              <a:spcBef>
                <a:spcPts val="500"/>
              </a:spcBef>
              <a:buFont typeface="Arial" pitchFamily="34" charset="0"/>
              <a:buChar char="•"/>
              <a:defRPr sz="2400"/>
            </a:lvl2pPr>
            <a:lvl3pPr marL="1143000" lvl="2" indent="-228600">
              <a:lnSpc>
                <a:spcPct val="90000"/>
              </a:lnSpc>
              <a:spcBef>
                <a:spcPts val="500"/>
              </a:spcBef>
              <a:buFont typeface="Arial" pitchFamily="34" charset="0"/>
              <a:buChar char="•"/>
              <a:defRPr sz="2000"/>
            </a:lvl3pPr>
            <a:lvl4pPr marL="1600200" lvl="3" indent="-228600">
              <a:lnSpc>
                <a:spcPct val="90000"/>
              </a:lnSpc>
              <a:spcBef>
                <a:spcPts val="500"/>
              </a:spcBef>
              <a:buFont typeface="Arial" pitchFamily="34" charset="0"/>
              <a:buChar char="•"/>
            </a:lvl4pPr>
            <a:lvl5pPr marL="2057400" lvl="4"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pPr>
              <a:lnSpc>
                <a:spcPct val="150000"/>
              </a:lnSpc>
            </a:pPr>
            <a:r>
              <a:rPr lang="zh-CN" altLang="en-US" sz="2100" dirty="0">
                <a:latin typeface="微软雅黑" charset="0"/>
                <a:ea typeface="微软雅黑" charset="0"/>
              </a:rPr>
              <a:t>如今，PC互联网已日趋饱和，移动互联网却呈现井喷式发展，企业的网络营销必须二者并重。</a:t>
            </a:r>
            <a:endParaRPr lang="zh-CN" altLang="en-US" sz="2100" dirty="0">
              <a:latin typeface="微软雅黑" charset="0"/>
              <a:ea typeface="微软雅黑" charset="0"/>
            </a:endParaRPr>
          </a:p>
          <a:p>
            <a:pPr>
              <a:lnSpc>
                <a:spcPct val="150000"/>
              </a:lnSpc>
            </a:pPr>
            <a:r>
              <a:rPr lang="zh-CN" altLang="en-US" sz="2100" dirty="0">
                <a:latin typeface="微软雅黑" charset="0"/>
                <a:ea typeface="微软雅黑" charset="0"/>
              </a:rPr>
              <a:t>利用森林食品网可以轻松实现</a:t>
            </a:r>
            <a:r>
              <a:rPr lang="en-US" altLang="zh-CN" sz="2100" dirty="0">
                <a:latin typeface="微软雅黑" charset="0"/>
                <a:ea typeface="微软雅黑" charset="0"/>
              </a:rPr>
              <a:t>PC</a:t>
            </a:r>
            <a:r>
              <a:rPr lang="zh-CN" altLang="en-US" sz="2100" dirty="0">
                <a:latin typeface="微软雅黑" charset="0"/>
                <a:ea typeface="微软雅黑" charset="0"/>
              </a:rPr>
              <a:t>网络与移动网络同步营销。</a:t>
            </a:r>
            <a:endParaRPr lang="zh-CN" altLang="en-US" sz="2100" dirty="0">
              <a:latin typeface="微软雅黑" charset="0"/>
              <a:ea typeface="微软雅黑" charset="0"/>
            </a:endParaRPr>
          </a:p>
          <a:p>
            <a:pPr lvl="1">
              <a:lnSpc>
                <a:spcPct val="150000"/>
              </a:lnSpc>
            </a:pPr>
            <a:r>
              <a:rPr lang="zh-CN" altLang="en-US" sz="1800" dirty="0">
                <a:latin typeface="微软雅黑" charset="0"/>
                <a:ea typeface="微软雅黑" charset="0"/>
              </a:rPr>
              <a:t>森林食品手机网</a:t>
            </a:r>
            <a:endParaRPr lang="zh-CN" altLang="en-US" sz="1800" dirty="0">
              <a:latin typeface="微软雅黑" charset="0"/>
              <a:ea typeface="微软雅黑" charset="0"/>
            </a:endParaRPr>
          </a:p>
          <a:p>
            <a:pPr lvl="1">
              <a:lnSpc>
                <a:spcPct val="150000"/>
              </a:lnSpc>
            </a:pPr>
            <a:r>
              <a:rPr lang="zh-CN" altLang="en-US" sz="1800" dirty="0">
                <a:latin typeface="微软雅黑" charset="0"/>
                <a:ea typeface="微软雅黑" charset="0"/>
              </a:rPr>
              <a:t>企业手机主页</a:t>
            </a:r>
            <a:endParaRPr lang="zh-CN" altLang="en-US" sz="1800" dirty="0">
              <a:latin typeface="微软雅黑" charset="0"/>
              <a:ea typeface="微软雅黑" charset="0"/>
            </a:endParaRPr>
          </a:p>
          <a:p>
            <a:pPr lvl="1">
              <a:lnSpc>
                <a:spcPct val="150000"/>
              </a:lnSpc>
            </a:pPr>
            <a:r>
              <a:rPr lang="zh-CN" altLang="en-US" sz="1800" dirty="0">
                <a:latin typeface="微软雅黑" charset="0"/>
                <a:ea typeface="微软雅黑" charset="0"/>
              </a:rPr>
              <a:t>专业圈</a:t>
            </a:r>
            <a:endParaRPr lang="zh-CN" altLang="en-US" sz="1800" dirty="0">
              <a:latin typeface="微软雅黑" charset="0"/>
              <a:ea typeface="微软雅黑" charset="0"/>
            </a:endParaRPr>
          </a:p>
          <a:p>
            <a:pPr>
              <a:lnSpc>
                <a:spcPct val="200000"/>
              </a:lnSpc>
            </a:pPr>
            <a:endParaRPr lang="zh-CN" altLang="en-US" sz="2100" dirty="0">
              <a:latin typeface="微软雅黑" charset="0"/>
              <a:ea typeface="微软雅黑" charset="0"/>
            </a:endParaRPr>
          </a:p>
        </p:txBody>
      </p:sp>
    </p:spTree>
    <p:custDataLst>
      <p:tags r:id="rId3"/>
    </p:custData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图片 2" descr="H:\阿酷\ppt\IMG_0964.PNGIMG_0964"/>
          <p:cNvPicPr>
            <a:picLocks noChangeAspect="1" noChangeArrowheads="1"/>
          </p:cNvPicPr>
          <p:nvPr/>
        </p:nvPicPr>
        <p:blipFill>
          <a:blip r:embed="rId1"/>
          <a:srcRect/>
          <a:stretch>
            <a:fillRect/>
          </a:stretch>
        </p:blipFill>
        <p:spPr bwMode="auto">
          <a:xfrm>
            <a:off x="1555750" y="1437799"/>
            <a:ext cx="1949450" cy="346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森林食品手机网</a:t>
            </a:r>
            <a:endParaRPr lang="zh-CN" altLang="en-US" sz="3335" b="0" noProof="1">
              <a:latin typeface="微软雅黑" charset="0"/>
              <a:ea typeface="微软雅黑" charset="0"/>
            </a:endParaRPr>
          </a:p>
        </p:txBody>
      </p:sp>
      <p:sp>
        <p:nvSpPr>
          <p:cNvPr id="2" name="文本框 1"/>
          <p:cNvSpPr txBox="1"/>
          <p:nvPr/>
        </p:nvSpPr>
        <p:spPr>
          <a:xfrm>
            <a:off x="3930650" y="1852930"/>
            <a:ext cx="4474210" cy="2148840"/>
          </a:xfrm>
          <a:prstGeom prst="rect">
            <a:avLst/>
          </a:prstGeom>
          <a:noFill/>
        </p:spPr>
        <p:txBody>
          <a:bodyPr wrap="square" rtlCol="0">
            <a:spAutoFit/>
          </a:bodyPr>
          <a:p>
            <a:pPr>
              <a:lnSpc>
                <a:spcPct val="150000"/>
              </a:lnSpc>
            </a:pPr>
            <a:r>
              <a:rPr lang="zh-CN" altLang="en-US"/>
              <a:t>在浏览器地址栏中输入</a:t>
            </a:r>
            <a:r>
              <a:rPr lang="en-US" altLang="zh-CN"/>
              <a:t>www.ffood315.com</a:t>
            </a:r>
            <a:r>
              <a:rPr lang="zh-CN" altLang="en-US"/>
              <a:t>即可打开森林食品手机网。</a:t>
            </a:r>
            <a:endParaRPr lang="zh-CN" altLang="en-US"/>
          </a:p>
          <a:p>
            <a:pPr>
              <a:lnSpc>
                <a:spcPct val="150000"/>
              </a:lnSpc>
            </a:pPr>
            <a:r>
              <a:rPr lang="zh-CN" altLang="en-US"/>
              <a:t>森林食品手机网首页列出了森林食品样本基地名录。合格的森林食品企业主页将被添加至样本单位名录中。</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图片 8" descr="H:\阿酷\ppt\IMG_0966.PNGIMG_0966"/>
          <p:cNvPicPr>
            <a:picLocks noChangeAspect="1" noChangeArrowheads="1"/>
          </p:cNvPicPr>
          <p:nvPr/>
        </p:nvPicPr>
        <p:blipFill>
          <a:blip r:embed="rId1"/>
          <a:srcRect/>
          <a:stretch>
            <a:fillRect/>
          </a:stretch>
        </p:blipFill>
        <p:spPr bwMode="auto">
          <a:xfrm>
            <a:off x="1628140" y="1447959"/>
            <a:ext cx="1949450" cy="346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企业手机主页</a:t>
            </a:r>
            <a:endParaRPr lang="zh-CN" altLang="en-US" sz="3335" b="0" noProof="1">
              <a:latin typeface="微软雅黑" charset="0"/>
              <a:ea typeface="微软雅黑" charset="0"/>
            </a:endParaRPr>
          </a:p>
        </p:txBody>
      </p:sp>
      <p:sp>
        <p:nvSpPr>
          <p:cNvPr id="2" name="文本框 1"/>
          <p:cNvSpPr txBox="1"/>
          <p:nvPr/>
        </p:nvSpPr>
        <p:spPr>
          <a:xfrm>
            <a:off x="3930650" y="1852930"/>
            <a:ext cx="4474210" cy="2148840"/>
          </a:xfrm>
          <a:prstGeom prst="rect">
            <a:avLst/>
          </a:prstGeom>
          <a:noFill/>
        </p:spPr>
        <p:txBody>
          <a:bodyPr wrap="square" rtlCol="0">
            <a:spAutoFit/>
          </a:bodyPr>
          <a:p>
            <a:pPr>
              <a:lnSpc>
                <a:spcPct val="150000"/>
              </a:lnSpc>
            </a:pPr>
            <a:r>
              <a:rPr lang="zh-CN" altLang="en-US"/>
              <a:t>在浏览器地址栏中输入企业公共主页地址即可打开企业手机主页。</a:t>
            </a:r>
            <a:endParaRPr lang="zh-CN" altLang="en-US"/>
          </a:p>
          <a:p>
            <a:pPr>
              <a:lnSpc>
                <a:spcPct val="150000"/>
              </a:lnSpc>
            </a:pPr>
            <a:r>
              <a:rPr lang="zh-CN" altLang="en-US"/>
              <a:t>被列入样本基地名录的企业也可通过森林食品手机网首页进入自己的手机主页。</a:t>
            </a:r>
            <a:endParaRPr lang="zh-CN" altLang="en-US"/>
          </a:p>
          <a:p>
            <a:pPr>
              <a:lnSpc>
                <a:spcPct val="150000"/>
              </a:lnSpc>
            </a:pPr>
            <a:r>
              <a:rPr lang="zh-CN" altLang="en-US"/>
              <a:t>手机主页内容自动与</a:t>
            </a:r>
            <a:r>
              <a:rPr lang="en-US" altLang="zh-CN"/>
              <a:t>PC</a:t>
            </a:r>
            <a:r>
              <a:rPr lang="zh-CN" altLang="en-US"/>
              <a:t>公共主页同步。</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图片 8" descr="H:\阿酷\ppt\IMG_0967.PNGIMG_0967"/>
          <p:cNvPicPr>
            <a:picLocks noChangeAspect="1" noChangeArrowheads="1"/>
          </p:cNvPicPr>
          <p:nvPr/>
        </p:nvPicPr>
        <p:blipFill>
          <a:blip r:embed="rId1"/>
          <a:srcRect/>
          <a:stretch>
            <a:fillRect/>
          </a:stretch>
        </p:blipFill>
        <p:spPr bwMode="auto">
          <a:xfrm>
            <a:off x="1628458" y="1447959"/>
            <a:ext cx="1948815" cy="346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专业圈</a:t>
            </a:r>
            <a:endParaRPr lang="zh-CN" altLang="en-US" sz="3335" b="0" noProof="1">
              <a:latin typeface="微软雅黑" charset="0"/>
              <a:ea typeface="微软雅黑" charset="0"/>
            </a:endParaRPr>
          </a:p>
        </p:txBody>
      </p:sp>
      <p:sp>
        <p:nvSpPr>
          <p:cNvPr id="2" name="文本框 1"/>
          <p:cNvSpPr txBox="1"/>
          <p:nvPr/>
        </p:nvSpPr>
        <p:spPr>
          <a:xfrm>
            <a:off x="3930650" y="1852930"/>
            <a:ext cx="4474210" cy="2148840"/>
          </a:xfrm>
          <a:prstGeom prst="rect">
            <a:avLst/>
          </a:prstGeom>
          <a:noFill/>
        </p:spPr>
        <p:txBody>
          <a:bodyPr wrap="square" rtlCol="0">
            <a:spAutoFit/>
          </a:bodyPr>
          <a:p>
            <a:pPr>
              <a:lnSpc>
                <a:spcPct val="150000"/>
              </a:lnSpc>
            </a:pPr>
            <a:r>
              <a:rPr lang="zh-CN" altLang="en-US"/>
              <a:t>点击森林食品手机网顶部的</a:t>
            </a:r>
            <a:r>
              <a:rPr lang="en-US" altLang="zh-CN"/>
              <a:t>“</a:t>
            </a:r>
            <a:r>
              <a:rPr lang="zh-CN" altLang="en-US"/>
              <a:t>专业圈</a:t>
            </a:r>
            <a:r>
              <a:rPr lang="en-US" altLang="zh-CN"/>
              <a:t>”</a:t>
            </a:r>
            <a:r>
              <a:rPr lang="zh-CN" altLang="en-US"/>
              <a:t>，或企业手机主页顶部的</a:t>
            </a:r>
            <a:r>
              <a:rPr lang="en-US" altLang="zh-CN"/>
              <a:t>“</a:t>
            </a:r>
            <a:r>
              <a:rPr lang="zh-CN" altLang="en-US"/>
              <a:t>登录账号</a:t>
            </a:r>
            <a:r>
              <a:rPr lang="en-US" altLang="zh-CN"/>
              <a:t>”</a:t>
            </a:r>
            <a:r>
              <a:rPr lang="zh-CN" altLang="en-US"/>
              <a:t>，皆可登录专业圈。</a:t>
            </a:r>
            <a:endParaRPr lang="zh-CN" altLang="en-US"/>
          </a:p>
          <a:p>
            <a:pPr>
              <a:lnSpc>
                <a:spcPct val="150000"/>
              </a:lnSpc>
            </a:pPr>
            <a:r>
              <a:rPr lang="zh-CN" altLang="en-US"/>
              <a:t>在专业圈中可浏览、评论、转发好友与关注对象的动态，也可发表微博。</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图片 8" descr="H:\阿酷\ppt\IMG_0970.PNGIMG_0970"/>
          <p:cNvPicPr>
            <a:picLocks noChangeAspect="1" noChangeArrowheads="1"/>
          </p:cNvPicPr>
          <p:nvPr/>
        </p:nvPicPr>
        <p:blipFill>
          <a:blip r:embed="rId1"/>
          <a:srcRect/>
          <a:stretch>
            <a:fillRect/>
          </a:stretch>
        </p:blipFill>
        <p:spPr bwMode="auto">
          <a:xfrm>
            <a:off x="845503" y="1448594"/>
            <a:ext cx="1948815" cy="345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将手机网添加至手机主屏幕（</a:t>
            </a:r>
            <a:r>
              <a:rPr lang="en-US" altLang="zh-CN" sz="3335" b="0" noProof="1">
                <a:latin typeface="微软雅黑" charset="0"/>
                <a:ea typeface="微软雅黑" charset="0"/>
              </a:rPr>
              <a:t>iphone</a:t>
            </a:r>
            <a:r>
              <a:rPr lang="zh-CN" altLang="en-US" sz="3335" b="0" noProof="1">
                <a:latin typeface="微软雅黑" charset="0"/>
                <a:ea typeface="微软雅黑" charset="0"/>
              </a:rPr>
              <a:t>）</a:t>
            </a:r>
            <a:endParaRPr lang="zh-CN" altLang="en-US" sz="3335" b="0" noProof="1">
              <a:latin typeface="微软雅黑" charset="0"/>
              <a:ea typeface="微软雅黑" charset="0"/>
            </a:endParaRPr>
          </a:p>
        </p:txBody>
      </p:sp>
      <p:pic>
        <p:nvPicPr>
          <p:cNvPr id="3" name="图片 8" descr="H:\阿酷\ppt\IMG_0969.PNGIMG_0969"/>
          <p:cNvPicPr>
            <a:picLocks noChangeAspect="1" noChangeArrowheads="1"/>
          </p:cNvPicPr>
          <p:nvPr/>
        </p:nvPicPr>
        <p:blipFill>
          <a:blip r:embed="rId2"/>
          <a:srcRect/>
          <a:stretch>
            <a:fillRect/>
          </a:stretch>
        </p:blipFill>
        <p:spPr bwMode="auto">
          <a:xfrm>
            <a:off x="4911726" y="1448594"/>
            <a:ext cx="1948180" cy="345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线形标注 1(带强调线) 9"/>
          <p:cNvSpPr/>
          <p:nvPr/>
        </p:nvSpPr>
        <p:spPr>
          <a:xfrm>
            <a:off x="2978150" y="1900555"/>
            <a:ext cx="1228725" cy="795655"/>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在</a:t>
            </a:r>
            <a:r>
              <a:rPr lang="en-US" altLang="zh-CN" sz="1200" noProof="1">
                <a:solidFill>
                  <a:schemeClr val="bg1"/>
                </a:solidFill>
                <a:latin typeface="微软雅黑" charset="0"/>
                <a:ea typeface="微软雅黑" charset="0"/>
              </a:rPr>
              <a:t>safari</a:t>
            </a:r>
            <a:r>
              <a:rPr lang="zh-CN" altLang="en-US" sz="1200" noProof="1">
                <a:solidFill>
                  <a:schemeClr val="bg1"/>
                </a:solidFill>
                <a:latin typeface="微软雅黑" charset="0"/>
                <a:ea typeface="微软雅黑" charset="0"/>
              </a:rPr>
              <a:t>中打开森林食品网或企业主页</a:t>
            </a:r>
            <a:endParaRPr lang="zh-CN" altLang="en-US" sz="1200" noProof="1">
              <a:solidFill>
                <a:schemeClr val="bg1"/>
              </a:solidFill>
              <a:latin typeface="微软雅黑" charset="0"/>
              <a:ea typeface="微软雅黑" charset="0"/>
            </a:endParaRPr>
          </a:p>
        </p:txBody>
      </p:sp>
      <p:sp>
        <p:nvSpPr>
          <p:cNvPr id="5" name="线形标注 1(带强调线) 4"/>
          <p:cNvSpPr/>
          <p:nvPr/>
        </p:nvSpPr>
        <p:spPr>
          <a:xfrm>
            <a:off x="2431415" y="4907280"/>
            <a:ext cx="1228725" cy="40513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点击这个图标</a:t>
            </a:r>
            <a:endParaRPr lang="zh-CN" altLang="en-US" sz="1200" noProof="1">
              <a:solidFill>
                <a:schemeClr val="bg1"/>
              </a:solidFill>
              <a:latin typeface="微软雅黑" charset="0"/>
              <a:ea typeface="微软雅黑" charset="0"/>
            </a:endParaRPr>
          </a:p>
        </p:txBody>
      </p:sp>
      <p:sp>
        <p:nvSpPr>
          <p:cNvPr id="6" name="线形标注 1(带强调线) 5"/>
          <p:cNvSpPr/>
          <p:nvPr/>
        </p:nvSpPr>
        <p:spPr>
          <a:xfrm>
            <a:off x="7138035" y="4105910"/>
            <a:ext cx="1228725" cy="405130"/>
          </a:xfrm>
          <a:prstGeom prst="accentCallout1">
            <a:avLst>
              <a:gd name="adj1" fmla="val 18750"/>
              <a:gd name="adj2" fmla="val -8333"/>
              <a:gd name="adj3" fmla="val -29160"/>
              <a:gd name="adj4" fmla="val -49453"/>
            </a:avLst>
          </a:prstGeom>
          <a:ln w="19050"/>
        </p:spPr>
        <p:style>
          <a:lnRef idx="1">
            <a:schemeClr val="accent1"/>
          </a:lnRef>
          <a:fillRef idx="2">
            <a:schemeClr val="accent1"/>
          </a:fillRef>
          <a:effectRef idx="1">
            <a:schemeClr val="accent1"/>
          </a:effectRef>
          <a:fontRef idx="minor">
            <a:schemeClr val="dk1"/>
          </a:fontRef>
        </p:style>
        <p:txBody>
          <a:bodyPr anchor="ctr"/>
          <a:p>
            <a:pPr algn="ctr"/>
            <a:r>
              <a:rPr lang="zh-CN" altLang="en-US" sz="1200" noProof="1">
                <a:solidFill>
                  <a:schemeClr val="bg1"/>
                </a:solidFill>
                <a:latin typeface="微软雅黑" charset="0"/>
                <a:ea typeface="微软雅黑" charset="0"/>
              </a:rPr>
              <a:t>点击添加到主屏幕</a:t>
            </a:r>
            <a:endParaRPr lang="zh-CN" altLang="en-US" sz="1200" noProof="1">
              <a:solidFill>
                <a:schemeClr val="bg1"/>
              </a:solidFill>
              <a:latin typeface="微软雅黑" charset="0"/>
              <a:ea typeface="微软雅黑"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 grpId="0" bldLvl="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森林食品网的内容结构</a:t>
            </a:r>
            <a:endParaRPr lang="zh-CN" altLang="en-US" sz="3335" b="0" noProof="1">
              <a:latin typeface="微软雅黑" charset="0"/>
              <a:ea typeface="微软雅黑" charset="0"/>
            </a:endParaRPr>
          </a:p>
        </p:txBody>
      </p:sp>
      <p:sp>
        <p:nvSpPr>
          <p:cNvPr id="5" name="内容占位符 4"/>
          <p:cNvSpPr>
            <a:spLocks noGrp="1"/>
          </p:cNvSpPr>
          <p:nvPr>
            <p:ph idx="1"/>
          </p:nvPr>
        </p:nvSpPr>
        <p:spPr>
          <a:xfrm>
            <a:off x="751205" y="1392555"/>
            <a:ext cx="7105650" cy="3456305"/>
          </a:xfrm>
        </p:spPr>
        <p:txBody>
          <a:bodyPr/>
          <a:p>
            <a:pPr>
              <a:lnSpc>
                <a:spcPct val="80000"/>
              </a:lnSpc>
              <a:buClrTx/>
              <a:buFont typeface="+mj-ea"/>
              <a:buAutoNum type="ea1JpnChsDbPeriod"/>
            </a:pPr>
            <a:r>
              <a:rPr lang="zh-CN" altLang="en-US" sz="1200"/>
              <a:t>新闻动态：分为产业动态、企业动态、市场动态、展会动态、基地认定和综合资讯。</a:t>
            </a:r>
            <a:endParaRPr lang="zh-CN" altLang="en-US" sz="1200"/>
          </a:p>
          <a:p>
            <a:pPr>
              <a:lnSpc>
                <a:spcPct val="80000"/>
              </a:lnSpc>
              <a:buClrTx/>
              <a:buFont typeface="+mj-ea"/>
              <a:buAutoNum type="ea1JpnChsDbPeriod"/>
            </a:pPr>
            <a:r>
              <a:rPr lang="zh-CN" altLang="en-US" sz="1200"/>
              <a:t>思想评论：森林食品行业的评论。</a:t>
            </a:r>
            <a:endParaRPr lang="zh-CN" altLang="en-US" sz="1200"/>
          </a:p>
          <a:p>
            <a:pPr>
              <a:lnSpc>
                <a:spcPct val="80000"/>
              </a:lnSpc>
              <a:buClrTx/>
              <a:buFont typeface="+mj-ea"/>
              <a:buAutoNum type="ea1JpnChsDbPeriod"/>
            </a:pPr>
            <a:r>
              <a:rPr lang="zh-CN" altLang="en-US" sz="1200"/>
              <a:t>工作研究：森林食品行业的经验交流与研究成果。</a:t>
            </a:r>
            <a:endParaRPr lang="zh-CN" altLang="en-US" sz="1200"/>
          </a:p>
          <a:p>
            <a:pPr>
              <a:lnSpc>
                <a:spcPct val="80000"/>
              </a:lnSpc>
              <a:buClrTx/>
              <a:buFont typeface="+mj-ea"/>
              <a:buAutoNum type="ea1JpnChsDbPeriod"/>
            </a:pPr>
            <a:r>
              <a:rPr lang="zh-CN" altLang="en-US" sz="1200"/>
              <a:t>副刊：非专业性的大众内容。</a:t>
            </a:r>
            <a:endParaRPr lang="zh-CN" altLang="en-US" sz="1200"/>
          </a:p>
          <a:p>
            <a:pPr>
              <a:lnSpc>
                <a:spcPct val="80000"/>
              </a:lnSpc>
              <a:buClrTx/>
              <a:buFont typeface="+mj-ea"/>
              <a:buAutoNum type="ea1JpnChsDbPeriod"/>
            </a:pPr>
            <a:r>
              <a:rPr lang="zh-CN" altLang="en-US" sz="1200"/>
              <a:t>企业：森林食品企业名录大全，企业生成公共主页后由编辑添加进名录。</a:t>
            </a:r>
            <a:endParaRPr lang="zh-CN" altLang="en-US" sz="1200"/>
          </a:p>
          <a:p>
            <a:pPr>
              <a:lnSpc>
                <a:spcPct val="80000"/>
              </a:lnSpc>
              <a:buClrTx/>
              <a:buFont typeface="+mj-ea"/>
              <a:buAutoNum type="ea1JpnChsDbPeriod"/>
            </a:pPr>
            <a:r>
              <a:rPr lang="zh-CN" altLang="en-US" sz="1200"/>
              <a:t>产品：森林食品产品名录大全，企业可自行发布产品广告。</a:t>
            </a:r>
            <a:endParaRPr lang="zh-CN" altLang="en-US" sz="1200"/>
          </a:p>
          <a:p>
            <a:pPr>
              <a:lnSpc>
                <a:spcPct val="80000"/>
              </a:lnSpc>
              <a:buClrTx/>
              <a:buFont typeface="+mj-ea"/>
              <a:buAutoNum type="ea1JpnChsDbPeriod"/>
            </a:pPr>
            <a:r>
              <a:rPr lang="zh-CN" altLang="en-US" sz="1200"/>
              <a:t>人物：森林食品行业的重要人物名录及其报道。</a:t>
            </a:r>
            <a:endParaRPr lang="zh-CN" altLang="en-US" sz="1200"/>
          </a:p>
          <a:p>
            <a:pPr>
              <a:lnSpc>
                <a:spcPct val="80000"/>
              </a:lnSpc>
              <a:buClrTx/>
              <a:buFont typeface="+mj-ea"/>
              <a:buAutoNum type="ea1JpnChsDbPeriod"/>
            </a:pPr>
            <a:r>
              <a:rPr lang="zh-CN" altLang="en-US" sz="1200"/>
              <a:t>供求：企业可自行发布供求信息及招聘、启事等商讯。</a:t>
            </a:r>
            <a:endParaRPr lang="zh-CN" altLang="en-US" sz="1200"/>
          </a:p>
          <a:p>
            <a:pPr>
              <a:lnSpc>
                <a:spcPct val="80000"/>
              </a:lnSpc>
              <a:buClrTx/>
              <a:buFont typeface="+mj-ea"/>
              <a:buAutoNum type="ea1JpnChsDbPeriod"/>
            </a:pPr>
            <a:r>
              <a:rPr lang="zh-CN" altLang="en-US" sz="1200"/>
              <a:t>活动：网站活动频道。</a:t>
            </a:r>
            <a:endParaRPr lang="zh-CN" altLang="en-US" sz="1200"/>
          </a:p>
          <a:p>
            <a:pPr>
              <a:lnSpc>
                <a:spcPct val="80000"/>
              </a:lnSpc>
              <a:buClrTx/>
              <a:buFont typeface="+mj-ea"/>
              <a:buAutoNum type="ea1JpnChsDbPeriod"/>
            </a:pPr>
            <a:r>
              <a:rPr lang="zh-CN" altLang="en-US" sz="1200"/>
              <a:t>食品认证：森林食品认证办法。</a:t>
            </a:r>
            <a:endParaRPr lang="zh-CN" altLang="en-US" sz="1200"/>
          </a:p>
          <a:p>
            <a:pPr>
              <a:lnSpc>
                <a:spcPct val="80000"/>
              </a:lnSpc>
              <a:buClrTx/>
              <a:buFont typeface="+mj-ea"/>
              <a:buAutoNum type="ea1JpnChsDbPeriod"/>
            </a:pPr>
            <a:r>
              <a:rPr lang="zh-CN" altLang="en-US" sz="1200"/>
              <a:t>基地认定：基地认定办法及各省每年认定基地名录。</a:t>
            </a:r>
            <a:endParaRPr lang="zh-CN" altLang="en-US" sz="1200"/>
          </a:p>
          <a:p>
            <a:pPr>
              <a:lnSpc>
                <a:spcPct val="80000"/>
              </a:lnSpc>
              <a:buClrTx/>
              <a:buFont typeface="+mj-ea"/>
              <a:buAutoNum type="ea1JpnChsDbPeriod"/>
            </a:pPr>
            <a:r>
              <a:rPr lang="zh-CN" altLang="en-US" sz="1200"/>
              <a:t>会展传媒：展会信息及行业重要媒体。</a:t>
            </a:r>
            <a:endParaRPr lang="zh-CN" altLang="en-US" sz="1200"/>
          </a:p>
          <a:p>
            <a:pPr>
              <a:lnSpc>
                <a:spcPct val="80000"/>
              </a:lnSpc>
              <a:buClrTx/>
              <a:buFont typeface="+mj-ea"/>
              <a:buAutoNum type="ea1JpnChsDbPeriod"/>
            </a:pPr>
            <a:r>
              <a:rPr lang="zh-CN" altLang="en-US" sz="1200"/>
              <a:t>行业管理：链接至江西省林业厅科技与合作处的官方网站</a:t>
            </a:r>
            <a:r>
              <a:rPr lang="en-US" altLang="zh-CN" sz="1200"/>
              <a:t>——</a:t>
            </a:r>
            <a:r>
              <a:rPr lang="zh-CN" altLang="en-US" sz="1200"/>
              <a:t>江西林科网。</a:t>
            </a:r>
            <a:endParaRPr lang="zh-CN" altLang="en-US" sz="12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74675" y="695325"/>
            <a:ext cx="7886700" cy="792163"/>
          </a:xfrm>
        </p:spPr>
        <p:txBody>
          <a:bodyPr wrap="square"/>
          <a:lstStyle/>
          <a:p>
            <a:pPr fontAlgn="auto"/>
            <a:r>
              <a:rPr lang="zh-CN" altLang="en-US" sz="3335" b="0" noProof="1">
                <a:latin typeface="微软雅黑" charset="0"/>
                <a:ea typeface="微软雅黑" charset="0"/>
              </a:rPr>
              <a:t>联络与交流</a:t>
            </a:r>
            <a:endParaRPr lang="zh-CN" altLang="en-US" b="0" noProof="1">
              <a:latin typeface="微软雅黑" charset="0"/>
              <a:ea typeface="微软雅黑" charset="0"/>
            </a:endParaRPr>
          </a:p>
        </p:txBody>
      </p:sp>
      <p:sp>
        <p:nvSpPr>
          <p:cNvPr id="22" name="泪滴形 21"/>
          <p:cNvSpPr/>
          <p:nvPr/>
        </p:nvSpPr>
        <p:spPr>
          <a:xfrm rot="8100000">
            <a:off x="1903413" y="1919288"/>
            <a:ext cx="719137" cy="719137"/>
          </a:xfrm>
          <a:prstGeom prst="teardrop">
            <a:avLst>
              <a:gd name="adj" fmla="val 10828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200" noProof="1"/>
          </a:p>
        </p:txBody>
      </p:sp>
      <p:sp>
        <p:nvSpPr>
          <p:cNvPr id="24" name="椭圆 23"/>
          <p:cNvSpPr/>
          <p:nvPr/>
        </p:nvSpPr>
        <p:spPr>
          <a:xfrm>
            <a:off x="1943100" y="1957388"/>
            <a:ext cx="641350" cy="6429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noProof="1">
                <a:solidFill>
                  <a:srgbClr val="333333"/>
                </a:solidFill>
              </a:rPr>
              <a:t>01</a:t>
            </a:r>
            <a:endParaRPr lang="zh-CN" altLang="en-US" noProof="1">
              <a:solidFill>
                <a:srgbClr val="333333"/>
              </a:solidFill>
            </a:endParaRPr>
          </a:p>
        </p:txBody>
      </p:sp>
      <p:sp>
        <p:nvSpPr>
          <p:cNvPr id="25" name="矩形 24"/>
          <p:cNvSpPr/>
          <p:nvPr/>
        </p:nvSpPr>
        <p:spPr>
          <a:xfrm>
            <a:off x="2771775" y="1957388"/>
            <a:ext cx="1303338" cy="830262"/>
          </a:xfrm>
          <a:prstGeom prst="rect">
            <a:avLst/>
          </a:prstGeom>
        </p:spPr>
        <p:txBody>
          <a:bodyPr lIns="0" tIns="0" rIns="0" bIns="0">
            <a:normAutofit lnSpcReduction="10000"/>
          </a:bodyPr>
          <a:lstStyle/>
          <a:p>
            <a:pPr>
              <a:lnSpc>
                <a:spcPct val="140000"/>
              </a:lnSpc>
            </a:pPr>
            <a:r>
              <a:rPr lang="zh-CN" altLang="en-US" sz="1350" noProof="1">
                <a:latin typeface="微软雅黑" charset="0"/>
                <a:ea typeface="微软雅黑" charset="0"/>
              </a:rPr>
              <a:t>加入森林食品基地工作</a:t>
            </a:r>
            <a:r>
              <a:rPr lang="en-US" altLang="zh-CN" sz="1350" noProof="1">
                <a:latin typeface="微软雅黑" charset="0"/>
                <a:ea typeface="微软雅黑" charset="0"/>
              </a:rPr>
              <a:t>QQ</a:t>
            </a:r>
            <a:r>
              <a:rPr lang="zh-CN" altLang="en-US" sz="1350" noProof="1">
                <a:latin typeface="微软雅黑" charset="0"/>
                <a:ea typeface="微软雅黑" charset="0"/>
              </a:rPr>
              <a:t>群：496037675</a:t>
            </a:r>
            <a:endParaRPr lang="zh-CN" altLang="en-US" sz="1350" noProof="1">
              <a:latin typeface="微软雅黑" charset="0"/>
              <a:ea typeface="微软雅黑" charset="0"/>
            </a:endParaRPr>
          </a:p>
        </p:txBody>
      </p:sp>
      <p:sp>
        <p:nvSpPr>
          <p:cNvPr id="29" name="泪滴形 28"/>
          <p:cNvSpPr/>
          <p:nvPr/>
        </p:nvSpPr>
        <p:spPr>
          <a:xfrm rot="8100000">
            <a:off x="4986338" y="1919288"/>
            <a:ext cx="720725" cy="719137"/>
          </a:xfrm>
          <a:prstGeom prst="teardrop">
            <a:avLst>
              <a:gd name="adj" fmla="val 10828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200" noProof="1"/>
          </a:p>
        </p:txBody>
      </p:sp>
      <p:sp>
        <p:nvSpPr>
          <p:cNvPr id="30" name="椭圆 29"/>
          <p:cNvSpPr/>
          <p:nvPr/>
        </p:nvSpPr>
        <p:spPr>
          <a:xfrm>
            <a:off x="5026025" y="1957388"/>
            <a:ext cx="641350" cy="6429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noProof="1">
                <a:solidFill>
                  <a:srgbClr val="333333"/>
                </a:solidFill>
              </a:rPr>
              <a:t>02</a:t>
            </a:r>
            <a:endParaRPr lang="zh-CN" altLang="en-US" noProof="1">
              <a:solidFill>
                <a:srgbClr val="333333"/>
              </a:solidFill>
            </a:endParaRPr>
          </a:p>
        </p:txBody>
      </p:sp>
      <p:sp>
        <p:nvSpPr>
          <p:cNvPr id="31" name="矩形 30"/>
          <p:cNvSpPr/>
          <p:nvPr/>
        </p:nvSpPr>
        <p:spPr>
          <a:xfrm>
            <a:off x="5854700" y="1957388"/>
            <a:ext cx="1362075" cy="830262"/>
          </a:xfrm>
          <a:prstGeom prst="rect">
            <a:avLst/>
          </a:prstGeom>
        </p:spPr>
        <p:txBody>
          <a:bodyPr lIns="0" tIns="0" rIns="0" bIns="0">
            <a:normAutofit fontScale="92500"/>
          </a:bodyPr>
          <a:lstStyle/>
          <a:p>
            <a:pPr>
              <a:lnSpc>
                <a:spcPct val="140000"/>
              </a:lnSpc>
            </a:pPr>
            <a:r>
              <a:rPr lang="zh-CN" altLang="da-DK" sz="1350" noProof="1">
                <a:latin typeface="微软雅黑" charset="0"/>
                <a:ea typeface="微软雅黑" charset="0"/>
                <a:cs typeface="+mn-ea"/>
              </a:rPr>
              <a:t>加入</a:t>
            </a:r>
            <a:r>
              <a:rPr lang="en-US" altLang="zh-CN" sz="1350" noProof="1">
                <a:latin typeface="微软雅黑" charset="0"/>
                <a:ea typeface="微软雅黑" charset="0"/>
                <a:cs typeface="+mn-ea"/>
              </a:rPr>
              <a:t>“</a:t>
            </a:r>
            <a:r>
              <a:rPr lang="zh-CN" altLang="da-DK" sz="1350" noProof="1">
                <a:latin typeface="微软雅黑" charset="0"/>
                <a:ea typeface="微软雅黑" charset="0"/>
                <a:cs typeface="+mn-ea"/>
              </a:rPr>
              <a:t>森林食品样本单位</a:t>
            </a:r>
            <a:r>
              <a:rPr lang="en-US" altLang="zh-CN" sz="1350" noProof="1">
                <a:latin typeface="微软雅黑" charset="0"/>
                <a:ea typeface="微软雅黑" charset="0"/>
                <a:cs typeface="+mn-ea"/>
              </a:rPr>
              <a:t>”</a:t>
            </a:r>
            <a:r>
              <a:rPr lang="zh-CN" altLang="en-US" sz="1350" noProof="1">
                <a:latin typeface="微软雅黑" charset="0"/>
                <a:ea typeface="微软雅黑" charset="0"/>
                <a:cs typeface="+mn-ea"/>
              </a:rPr>
              <a:t>微信群</a:t>
            </a:r>
            <a:endParaRPr lang="zh-CN" altLang="en-US" sz="1350" noProof="1">
              <a:latin typeface="微软雅黑" charset="0"/>
              <a:ea typeface="微软雅黑" charset="0"/>
            </a:endParaRPr>
          </a:p>
        </p:txBody>
      </p:sp>
      <p:pic>
        <p:nvPicPr>
          <p:cNvPr id="3" name="图片 2" descr="IMG_0971"/>
          <p:cNvPicPr>
            <a:picLocks noChangeAspect="1"/>
          </p:cNvPicPr>
          <p:nvPr/>
        </p:nvPicPr>
        <p:blipFill>
          <a:blip r:embed="rId1"/>
          <a:stretch>
            <a:fillRect/>
          </a:stretch>
        </p:blipFill>
        <p:spPr>
          <a:xfrm>
            <a:off x="5854700" y="2701290"/>
            <a:ext cx="1703705" cy="2374265"/>
          </a:xfrm>
          <a:prstGeom prst="rect">
            <a:avLst/>
          </a:prstGeom>
        </p:spPr>
      </p:pic>
      <p:sp>
        <p:nvSpPr>
          <p:cNvPr id="42" name="矩形 41"/>
          <p:cNvSpPr/>
          <p:nvPr/>
        </p:nvSpPr>
        <p:spPr>
          <a:xfrm>
            <a:off x="1942783" y="3538855"/>
            <a:ext cx="2468562" cy="855663"/>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nSpc>
                <a:spcPct val="130000"/>
              </a:lnSpc>
            </a:pPr>
            <a:r>
              <a:rPr lang="zh-CN" sz="1200" noProof="1">
                <a:solidFill>
                  <a:schemeClr val="accent1">
                    <a:lumMod val="75000"/>
                  </a:schemeClr>
                </a:solidFill>
                <a:latin typeface="微软雅黑" charset="0"/>
                <a:ea typeface="微软雅黑" charset="0"/>
              </a:rPr>
              <a:t>进群后请将群名片改为企业简称</a:t>
            </a:r>
            <a:r>
              <a:rPr lang="en-US" altLang="zh-CN" sz="1200" noProof="1">
                <a:solidFill>
                  <a:schemeClr val="accent1">
                    <a:lumMod val="75000"/>
                  </a:schemeClr>
                </a:solidFill>
                <a:latin typeface="微软雅黑" charset="0"/>
                <a:ea typeface="微软雅黑" charset="0"/>
              </a:rPr>
              <a:t>+</a:t>
            </a:r>
            <a:r>
              <a:rPr lang="zh-CN" altLang="en-US" sz="1200" noProof="1">
                <a:solidFill>
                  <a:schemeClr val="accent1">
                    <a:lumMod val="75000"/>
                  </a:schemeClr>
                </a:solidFill>
                <a:latin typeface="微软雅黑" charset="0"/>
                <a:ea typeface="微软雅黑" charset="0"/>
              </a:rPr>
              <a:t>姓名</a:t>
            </a:r>
            <a:r>
              <a:rPr lang="zh-CN" sz="1200" noProof="1">
                <a:solidFill>
                  <a:schemeClr val="accent1">
                    <a:lumMod val="75000"/>
                  </a:schemeClr>
                </a:solidFill>
                <a:latin typeface="微软雅黑" charset="0"/>
                <a:ea typeface="微软雅黑" charset="0"/>
              </a:rPr>
              <a:t>。</a:t>
            </a:r>
            <a:endParaRPr lang="zh-CN" sz="1200" noProof="1">
              <a:solidFill>
                <a:schemeClr val="accent1">
                  <a:lumMod val="75000"/>
                </a:schemeClr>
              </a:solidFill>
              <a:latin typeface="微软雅黑" charset="0"/>
              <a:ea typeface="微软雅黑" charset="0"/>
            </a:endParaRPr>
          </a:p>
        </p:txBody>
      </p:sp>
      <p:sp>
        <p:nvSpPr>
          <p:cNvPr id="43" name="矩形 42"/>
          <p:cNvSpPr/>
          <p:nvPr/>
        </p:nvSpPr>
        <p:spPr>
          <a:xfrm>
            <a:off x="1942783" y="4394518"/>
            <a:ext cx="2468562" cy="57943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a:r>
              <a:rPr lang="zh-CN" altLang="en-US" sz="2000" noProof="1">
                <a:solidFill>
                  <a:schemeClr val="tx1"/>
                </a:solidFill>
                <a:latin typeface="微软雅黑" charset="0"/>
                <a:ea typeface="微软雅黑" charset="0"/>
                <a:cs typeface="Arial" pitchFamily="34" charset="0"/>
              </a:rPr>
              <a:t>群联络</a:t>
            </a:r>
            <a:endParaRPr lang="zh-CN" altLang="en-US" sz="2000" noProof="1">
              <a:solidFill>
                <a:schemeClr val="tx1"/>
              </a:solidFill>
              <a:latin typeface="微软雅黑" charset="0"/>
              <a:ea typeface="微软雅黑" charset="0"/>
              <a:cs typeface="Arial"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628650" y="956310"/>
            <a:ext cx="7886700" cy="792163"/>
          </a:xfrm>
        </p:spPr>
        <p:txBody>
          <a:bodyPr/>
          <a:p>
            <a:r>
              <a:rPr lang="zh-CN" altLang="en-US" b="0">
                <a:latin typeface="微软雅黑" charset="0"/>
                <a:ea typeface="微软雅黑" charset="0"/>
              </a:rPr>
              <a:t>联系编辑</a:t>
            </a:r>
            <a:endParaRPr lang="zh-CN" altLang="en-US" b="0">
              <a:latin typeface="微软雅黑" charset="0"/>
              <a:ea typeface="微软雅黑" charset="0"/>
            </a:endParaRPr>
          </a:p>
        </p:txBody>
      </p:sp>
      <p:sp>
        <p:nvSpPr>
          <p:cNvPr id="4" name="内容占位符 3"/>
          <p:cNvSpPr>
            <a:spLocks noGrp="1"/>
          </p:cNvSpPr>
          <p:nvPr>
            <p:ph idx="1"/>
          </p:nvPr>
        </p:nvSpPr>
        <p:spPr/>
        <p:txBody>
          <a:bodyPr/>
          <a:p>
            <a:r>
              <a:rPr lang="zh-CN" altLang="en-US"/>
              <a:t>森林食品网主编：孔祥瑞</a:t>
            </a:r>
            <a:endParaRPr lang="zh-CN" altLang="en-US"/>
          </a:p>
          <a:p>
            <a:r>
              <a:rPr lang="zh-CN" altLang="en-US"/>
              <a:t>手机号：</a:t>
            </a:r>
            <a:r>
              <a:rPr lang="en-US" altLang="zh-CN"/>
              <a:t>15010271351</a:t>
            </a:r>
            <a:endParaRPr lang="en-US" altLang="zh-CN"/>
          </a:p>
          <a:p>
            <a:r>
              <a:rPr lang="en-US" altLang="zh-CN"/>
              <a:t>QQ</a:t>
            </a:r>
            <a:r>
              <a:rPr lang="zh-CN" altLang="en-US"/>
              <a:t>：</a:t>
            </a:r>
            <a:r>
              <a:rPr lang="en-US" altLang="zh-CN"/>
              <a:t>38422998</a:t>
            </a:r>
            <a:endParaRPr lang="en-US" altLang="zh-CN"/>
          </a:p>
          <a:p>
            <a:r>
              <a:rPr lang="zh-CN" altLang="en-US"/>
              <a:t>邮箱：</a:t>
            </a:r>
            <a:r>
              <a:rPr lang="en-US" altLang="zh-CN"/>
              <a:t>38422998@qq.com</a:t>
            </a:r>
            <a:endParaRPr lang="en-US" altLang="zh-CN"/>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文本框 3"/>
          <p:cNvSpPr txBox="1">
            <a:spLocks noChangeArrowheads="1"/>
          </p:cNvSpPr>
          <p:nvPr/>
        </p:nvSpPr>
        <p:spPr bwMode="auto">
          <a:xfrm>
            <a:off x="628650" y="558800"/>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zh-CN" altLang="en-US" sz="3300">
                <a:latin typeface="微软雅黑" pitchFamily="34" charset="-122"/>
                <a:ea typeface="微软雅黑" pitchFamily="34" charset="-122"/>
              </a:rPr>
              <a:t>森林食品基地数据库</a:t>
            </a:r>
            <a:endParaRPr lang="zh-CN" altLang="en-US" sz="3300">
              <a:latin typeface="微软雅黑" pitchFamily="34" charset="-122"/>
              <a:ea typeface="微软雅黑" pitchFamily="34" charset="-122"/>
            </a:endParaRPr>
          </a:p>
        </p:txBody>
      </p:sp>
      <p:sp>
        <p:nvSpPr>
          <p:cNvPr id="51202" name="文本框 4"/>
          <p:cNvSpPr txBox="1">
            <a:spLocks noChangeArrowheads="1"/>
          </p:cNvSpPr>
          <p:nvPr/>
        </p:nvSpPr>
        <p:spPr bwMode="auto">
          <a:xfrm>
            <a:off x="628650" y="1654175"/>
            <a:ext cx="78867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200000"/>
              </a:lnSpc>
              <a:spcBef>
                <a:spcPts val="1000"/>
              </a:spcBef>
              <a:buFont typeface="Arial" pitchFamily="34" charset="0"/>
              <a:buChar char="•"/>
            </a:pPr>
            <a:r>
              <a:rPr lang="zh-CN" altLang="en-US">
                <a:latin typeface="微软雅黑" pitchFamily="34" charset="-122"/>
                <a:ea typeface="微软雅黑" pitchFamily="34" charset="-122"/>
              </a:rPr>
              <a:t>为实现现代治理，为扩大行业宣传，森林食品网实行信息报送制度，要求各森林食品样本基地都参与数据库建设，指派信息员、生成企业公共主页、报送企业动态。</a:t>
            </a:r>
            <a:endParaRPr lang="zh-CN" altLang="en-US">
              <a:latin typeface="微软雅黑" pitchFamily="34" charset="-122"/>
              <a:ea typeface="微软雅黑" pitchFamily="34" charset="-122"/>
            </a:endParaRPr>
          </a:p>
          <a:p>
            <a:pPr>
              <a:lnSpc>
                <a:spcPct val="200000"/>
              </a:lnSpc>
              <a:spcBef>
                <a:spcPts val="1000"/>
              </a:spcBef>
              <a:buFont typeface="Arial" pitchFamily="34" charset="0"/>
              <a:buChar char="•"/>
            </a:pPr>
            <a:r>
              <a:rPr lang="zh-CN" altLang="en-US">
                <a:latin typeface="微软雅黑" pitchFamily="34" charset="-122"/>
                <a:ea typeface="微软雅黑" pitchFamily="34" charset="-122"/>
                <a:hlinkClick r:id="rId1"/>
              </a:rPr>
              <a:t>点击查看森林食品基地数据库建设规定</a:t>
            </a:r>
            <a:endParaRPr lang="zh-CN" altLang="en-US">
              <a:latin typeface="微软雅黑" pitchFamily="34" charset="-122"/>
              <a:ea typeface="微软雅黑"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lstStyle/>
          <a:p>
            <a:pPr fontAlgn="auto"/>
            <a:r>
              <a:rPr lang="zh-CN" altLang="en-US" sz="3335" b="0" noProof="1">
                <a:latin typeface="微软雅黑" charset="0"/>
                <a:ea typeface="微软雅黑" charset="0"/>
              </a:rPr>
              <a:t>信息员要做什么？</a:t>
            </a:r>
            <a:endParaRPr lang="zh-CN" altLang="en-US" b="0" noProof="1">
              <a:latin typeface="微软雅黑" charset="0"/>
              <a:ea typeface="微软雅黑" charset="0"/>
            </a:endParaRPr>
          </a:p>
        </p:txBody>
      </p:sp>
      <p:sp>
        <p:nvSpPr>
          <p:cNvPr id="18" name="圆角矩形 17"/>
          <p:cNvSpPr/>
          <p:nvPr/>
        </p:nvSpPr>
        <p:spPr>
          <a:xfrm>
            <a:off x="2820988" y="3230563"/>
            <a:ext cx="769937" cy="166687"/>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endParaRPr lang="zh-CN" altLang="en-US" sz="1350" noProof="1">
              <a:solidFill>
                <a:schemeClr val="tx1"/>
              </a:solidFill>
            </a:endParaRPr>
          </a:p>
        </p:txBody>
      </p:sp>
      <p:sp>
        <p:nvSpPr>
          <p:cNvPr id="23" name="KSO_Shape"/>
          <p:cNvSpPr/>
          <p:nvPr/>
        </p:nvSpPr>
        <p:spPr>
          <a:xfrm>
            <a:off x="2600325" y="2100263"/>
            <a:ext cx="1211263" cy="996950"/>
          </a:xfrm>
          <a:custGeom>
            <a:avLst/>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88435" y="507812"/>
                </a:ln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89000" anchor="ctr">
            <a:normAutofit/>
          </a:bodyPr>
          <a:lstStyle/>
          <a:p>
            <a:pPr algn="ctr">
              <a:defRPr/>
            </a:pPr>
            <a:r>
              <a:rPr lang="zh-CN" altLang="en-US" sz="1350" noProof="1">
                <a:solidFill>
                  <a:srgbClr val="333333"/>
                </a:solidFill>
                <a:latin typeface="微软雅黑" charset="0"/>
                <a:ea typeface="微软雅黑" charset="0"/>
                <a:cs typeface="+mj-cs"/>
              </a:rPr>
              <a:t>管理账号</a:t>
            </a:r>
            <a:endParaRPr lang="zh-CN" altLang="en-US" sz="1350" noProof="1">
              <a:solidFill>
                <a:srgbClr val="333333"/>
              </a:solidFill>
              <a:latin typeface="微软雅黑" charset="0"/>
              <a:ea typeface="微软雅黑" charset="0"/>
              <a:cs typeface="+mj-cs"/>
            </a:endParaRPr>
          </a:p>
        </p:txBody>
      </p:sp>
      <p:sp>
        <p:nvSpPr>
          <p:cNvPr id="35" name="圆角矩形 34"/>
          <p:cNvSpPr/>
          <p:nvPr/>
        </p:nvSpPr>
        <p:spPr>
          <a:xfrm>
            <a:off x="4221163" y="3230563"/>
            <a:ext cx="769937" cy="166687"/>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endParaRPr lang="zh-CN" altLang="en-US" sz="1350" noProof="1">
              <a:solidFill>
                <a:schemeClr val="tx1"/>
              </a:solidFill>
            </a:endParaRPr>
          </a:p>
        </p:txBody>
      </p:sp>
      <p:sp>
        <p:nvSpPr>
          <p:cNvPr id="36" name="KSO_Shape"/>
          <p:cNvSpPr/>
          <p:nvPr/>
        </p:nvSpPr>
        <p:spPr>
          <a:xfrm>
            <a:off x="4000500" y="2100263"/>
            <a:ext cx="1211263" cy="996950"/>
          </a:xfrm>
          <a:custGeom>
            <a:avLst/>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88435" y="507812"/>
                </a:ln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89000" anchor="ctr">
            <a:normAutofit/>
          </a:bodyPr>
          <a:lstStyle/>
          <a:p>
            <a:pPr algn="ctr">
              <a:defRPr/>
            </a:pPr>
            <a:r>
              <a:rPr lang="zh-CN" altLang="en-US" sz="1350" noProof="1">
                <a:solidFill>
                  <a:srgbClr val="333333"/>
                </a:solidFill>
                <a:latin typeface="微软雅黑" charset="0"/>
                <a:ea typeface="微软雅黑" charset="0"/>
                <a:cs typeface="+mj-cs"/>
              </a:rPr>
              <a:t>建设主页</a:t>
            </a:r>
            <a:endParaRPr lang="zh-CN" altLang="en-US" sz="1350" noProof="1">
              <a:solidFill>
                <a:srgbClr val="333333"/>
              </a:solidFill>
              <a:latin typeface="微软雅黑" charset="0"/>
              <a:ea typeface="微软雅黑" charset="0"/>
              <a:cs typeface="+mj-cs"/>
            </a:endParaRPr>
          </a:p>
        </p:txBody>
      </p:sp>
      <p:sp>
        <p:nvSpPr>
          <p:cNvPr id="37" name="圆角矩形 36"/>
          <p:cNvSpPr/>
          <p:nvPr/>
        </p:nvSpPr>
        <p:spPr>
          <a:xfrm>
            <a:off x="5621338" y="3230563"/>
            <a:ext cx="769937" cy="166687"/>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endParaRPr lang="zh-CN" altLang="en-US" sz="1350" noProof="1">
              <a:solidFill>
                <a:schemeClr val="tx1"/>
              </a:solidFill>
            </a:endParaRPr>
          </a:p>
        </p:txBody>
      </p:sp>
      <p:sp>
        <p:nvSpPr>
          <p:cNvPr id="38" name="KSO_Shape"/>
          <p:cNvSpPr/>
          <p:nvPr/>
        </p:nvSpPr>
        <p:spPr>
          <a:xfrm>
            <a:off x="5400675" y="2100263"/>
            <a:ext cx="1211263" cy="996950"/>
          </a:xfrm>
          <a:custGeom>
            <a:avLst/>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88435" y="507812"/>
                </a:ln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89000" anchor="ctr">
            <a:normAutofit/>
          </a:bodyPr>
          <a:lstStyle/>
          <a:p>
            <a:pPr algn="ctr">
              <a:defRPr/>
            </a:pPr>
            <a:r>
              <a:rPr lang="zh-CN" altLang="en-US" sz="1350" noProof="1">
                <a:solidFill>
                  <a:srgbClr val="333333"/>
                </a:solidFill>
                <a:latin typeface="微软雅黑" charset="0"/>
                <a:ea typeface="微软雅黑" charset="0"/>
                <a:cs typeface="+mj-cs"/>
              </a:rPr>
              <a:t>报送信息</a:t>
            </a:r>
            <a:endParaRPr lang="zh-CN" altLang="en-US" sz="1350" noProof="1">
              <a:solidFill>
                <a:srgbClr val="333333"/>
              </a:solidFill>
              <a:latin typeface="微软雅黑" charset="0"/>
              <a:ea typeface="微软雅黑" charset="0"/>
              <a:cs typeface="+mj-cs"/>
            </a:endParaRPr>
          </a:p>
        </p:txBody>
      </p:sp>
      <p:sp>
        <p:nvSpPr>
          <p:cNvPr id="53256" name="矩形 45"/>
          <p:cNvSpPr>
            <a:spLocks noChangeArrowheads="1"/>
          </p:cNvSpPr>
          <p:nvPr/>
        </p:nvSpPr>
        <p:spPr bwMode="auto">
          <a:xfrm>
            <a:off x="2600325" y="3683000"/>
            <a:ext cx="12112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lnSpc>
                <a:spcPct val="140000"/>
              </a:lnSpc>
            </a:pPr>
            <a:r>
              <a:rPr lang="zh-CN" altLang="en-US" sz="1200">
                <a:latin typeface="微软雅黑" pitchFamily="34" charset="-122"/>
                <a:ea typeface="微软雅黑" pitchFamily="34" charset="-122"/>
              </a:rPr>
              <a:t>注册单位类型的账号并申请高级会员权限</a:t>
            </a:r>
            <a:endParaRPr lang="zh-CN" altLang="en-US" sz="1200">
              <a:latin typeface="微软雅黑" pitchFamily="34" charset="-122"/>
              <a:ea typeface="微软雅黑" pitchFamily="34" charset="-122"/>
            </a:endParaRPr>
          </a:p>
        </p:txBody>
      </p:sp>
      <p:sp>
        <p:nvSpPr>
          <p:cNvPr id="53257" name="矩形 46"/>
          <p:cNvSpPr>
            <a:spLocks noChangeArrowheads="1"/>
          </p:cNvSpPr>
          <p:nvPr/>
        </p:nvSpPr>
        <p:spPr bwMode="auto">
          <a:xfrm>
            <a:off x="3997325" y="3683000"/>
            <a:ext cx="120967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lnSpc>
                <a:spcPct val="140000"/>
              </a:lnSpc>
            </a:pPr>
            <a:r>
              <a:rPr lang="zh-CN" altLang="en-US" sz="1200" dirty="0">
                <a:latin typeface="微软雅黑" pitchFamily="34" charset="-122"/>
                <a:ea typeface="微软雅黑" pitchFamily="34" charset="-122"/>
              </a:rPr>
              <a:t>生成企业类型的公共主页，并填充好各项信息</a:t>
            </a:r>
            <a:endParaRPr lang="zh-CN" altLang="en-US" sz="1200" dirty="0">
              <a:latin typeface="微软雅黑" pitchFamily="34" charset="-122"/>
              <a:ea typeface="微软雅黑" pitchFamily="34" charset="-122"/>
            </a:endParaRPr>
          </a:p>
        </p:txBody>
      </p:sp>
      <p:sp>
        <p:nvSpPr>
          <p:cNvPr id="53258" name="矩形 47"/>
          <p:cNvSpPr>
            <a:spLocks noChangeArrowheads="1"/>
          </p:cNvSpPr>
          <p:nvPr/>
        </p:nvSpPr>
        <p:spPr bwMode="auto">
          <a:xfrm>
            <a:off x="5392738" y="3683000"/>
            <a:ext cx="12112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lnSpc>
                <a:spcPct val="140000"/>
              </a:lnSpc>
            </a:pPr>
            <a:r>
              <a:rPr lang="zh-CN" altLang="en-US" sz="1200" dirty="0">
                <a:latin typeface="微软雅黑" pitchFamily="34" charset="-122"/>
                <a:ea typeface="微软雅黑" pitchFamily="34" charset="-122"/>
              </a:rPr>
              <a:t>报送企业动态、产品信息、人物报道等</a:t>
            </a:r>
            <a:endParaRPr lang="zh-CN" altLang="en-US" sz="1200" dirty="0">
              <a:latin typeface="微软雅黑" pitchFamily="34" charset="-122"/>
              <a:ea typeface="微软雅黑"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5434013" y="1946275"/>
            <a:ext cx="2468562" cy="176212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pPr>
            <a:r>
              <a:rPr lang="zh-CN" altLang="en-US" sz="1500" noProof="1">
                <a:solidFill>
                  <a:schemeClr val="accent1">
                    <a:lumMod val="75000"/>
                  </a:schemeClr>
                </a:solidFill>
              </a:rPr>
              <a:t>打开森林食品网（</a:t>
            </a:r>
            <a:r>
              <a:rPr lang="en-US" altLang="zh-CN" sz="1500" noProof="1">
                <a:solidFill>
                  <a:schemeClr val="accent1">
                    <a:lumMod val="75000"/>
                  </a:schemeClr>
                </a:solidFill>
                <a:hlinkClick r:id="rId1"/>
              </a:rPr>
              <a:t>http://www.ffood315.com</a:t>
            </a:r>
            <a:r>
              <a:rPr lang="zh-CN" altLang="en-US" sz="1500" noProof="1">
                <a:solidFill>
                  <a:schemeClr val="accent1">
                    <a:lumMod val="75000"/>
                  </a:schemeClr>
                </a:solidFill>
              </a:rPr>
              <a:t>）</a:t>
            </a:r>
            <a:endParaRPr lang="zh-CN" altLang="en-US" sz="1500" noProof="1">
              <a:solidFill>
                <a:schemeClr val="accent1">
                  <a:lumMod val="75000"/>
                </a:schemeClr>
              </a:solidFill>
            </a:endParaRPr>
          </a:p>
          <a:p>
            <a:pPr algn="ctr">
              <a:lnSpc>
                <a:spcPct val="130000"/>
              </a:lnSpc>
            </a:pPr>
            <a:r>
              <a:rPr lang="zh-CN" altLang="en-US" sz="1500" noProof="1">
                <a:solidFill>
                  <a:schemeClr val="accent1">
                    <a:lumMod val="75000"/>
                  </a:schemeClr>
                </a:solidFill>
              </a:rPr>
              <a:t>点击顶部的</a:t>
            </a:r>
            <a:r>
              <a:rPr lang="en-US" altLang="zh-CN" sz="1500" noProof="1">
                <a:solidFill>
                  <a:schemeClr val="accent1">
                    <a:lumMod val="75000"/>
                  </a:schemeClr>
                </a:solidFill>
              </a:rPr>
              <a:t>“</a:t>
            </a:r>
            <a:r>
              <a:rPr lang="zh-CN" altLang="en-US" sz="1500" noProof="1">
                <a:solidFill>
                  <a:schemeClr val="accent1">
                    <a:lumMod val="75000"/>
                  </a:schemeClr>
                </a:solidFill>
              </a:rPr>
              <a:t>免费注册</a:t>
            </a:r>
            <a:r>
              <a:rPr lang="en-US" altLang="zh-CN" sz="1500" noProof="1">
                <a:solidFill>
                  <a:schemeClr val="accent1">
                    <a:lumMod val="75000"/>
                  </a:schemeClr>
                </a:solidFill>
              </a:rPr>
              <a:t>”</a:t>
            </a:r>
            <a:endParaRPr lang="en-US" altLang="zh-CN" sz="1500" noProof="1">
              <a:solidFill>
                <a:schemeClr val="accent1">
                  <a:lumMod val="75000"/>
                </a:schemeClr>
              </a:solidFill>
            </a:endParaRPr>
          </a:p>
        </p:txBody>
      </p:sp>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注册账号</a:t>
            </a:r>
            <a:endParaRPr lang="zh-CN" altLang="en-US" b="0" noProof="1">
              <a:latin typeface="微软雅黑" charset="0"/>
              <a:ea typeface="微软雅黑" charset="0"/>
            </a:endParaRPr>
          </a:p>
        </p:txBody>
      </p:sp>
      <p:sp>
        <p:nvSpPr>
          <p:cNvPr id="41" name="矩形 40"/>
          <p:cNvSpPr/>
          <p:nvPr/>
        </p:nvSpPr>
        <p:spPr>
          <a:xfrm>
            <a:off x="949325" y="1946275"/>
            <a:ext cx="4484688" cy="2343150"/>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sp>
        <p:nvSpPr>
          <p:cNvPr id="43" name="矩形 42"/>
          <p:cNvSpPr/>
          <p:nvPr/>
        </p:nvSpPr>
        <p:spPr>
          <a:xfrm>
            <a:off x="5434013" y="3708400"/>
            <a:ext cx="2468562" cy="581025"/>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2000" noProof="1">
                <a:solidFill>
                  <a:schemeClr val="tx1"/>
                </a:solidFill>
                <a:latin typeface="微软雅黑" charset="0"/>
                <a:ea typeface="微软雅黑" charset="0"/>
                <a:cs typeface="Arial" pitchFamily="34" charset="0"/>
              </a:rPr>
              <a:t>注册账号</a:t>
            </a:r>
            <a:endParaRPr lang="zh-CN" altLang="en-US" sz="2000" noProof="1">
              <a:solidFill>
                <a:schemeClr val="tx1"/>
              </a:solidFill>
              <a:latin typeface="微软雅黑" charset="0"/>
              <a:ea typeface="微软雅黑" charset="0"/>
              <a:cs typeface="Arial" pitchFamily="34" charset="0"/>
            </a:endParaRPr>
          </a:p>
        </p:txBody>
      </p:sp>
      <p:pic>
        <p:nvPicPr>
          <p:cNvPr id="2" name="图片 1" descr="森林食品"/>
          <p:cNvPicPr>
            <a:picLocks noChangeAspect="1"/>
          </p:cNvPicPr>
          <p:nvPr/>
        </p:nvPicPr>
        <p:blipFill>
          <a:blip r:embed="rId3"/>
          <a:srcRect l="22257" r="22257" b="74121"/>
          <a:stretch>
            <a:fillRect/>
          </a:stretch>
        </p:blipFill>
        <p:spPr>
          <a:xfrm>
            <a:off x="949325" y="1946275"/>
            <a:ext cx="4484370" cy="2342515"/>
          </a:xfrm>
          <a:prstGeom prst="rect">
            <a:avLst/>
          </a:prstGeom>
        </p:spPr>
      </p:pic>
      <p:sp>
        <p:nvSpPr>
          <p:cNvPr id="5" name="圆角矩形 4"/>
          <p:cNvSpPr/>
          <p:nvPr/>
        </p:nvSpPr>
        <p:spPr>
          <a:xfrm>
            <a:off x="3424873" y="1946275"/>
            <a:ext cx="268287" cy="109538"/>
          </a:xfrm>
          <a:prstGeom prst="roundRect">
            <a:avLst/>
          </a:prstGeom>
          <a:noFill/>
          <a:ln>
            <a:solidFill>
              <a:srgbClr val="FF0000"/>
            </a:solidFill>
          </a:ln>
          <a:extLst>
            <a:ext uri="{909E8E84-426E-40DD-AFC4-6F175D3DCCD1}">
              <a14:hiddenFill xmlns:a14="http://schemas.microsoft.com/office/drawing/2010/main">
                <a:solidFill>
                  <a:schemeClr val="dk1"/>
                </a:solidFill>
              </a14:hiddenFill>
            </a:ext>
          </a:extLst>
        </p:spPr>
        <p:style>
          <a:lnRef idx="3">
            <a:schemeClr val="lt1"/>
          </a:lnRef>
          <a:fillRef idx="1">
            <a:schemeClr val="dk1"/>
          </a:fillRef>
          <a:effectRef idx="1">
            <a:schemeClr val="dk1"/>
          </a:effectRef>
          <a:fontRef idx="minor">
            <a:schemeClr val="lt1"/>
          </a:fontRef>
        </p:style>
        <p:txBody>
          <a:bodyPr anchor="ctr"/>
          <a:lstStyle/>
          <a:p>
            <a:pPr algn="ctr"/>
            <a:endParaRPr lang="zh-CN" altLang="en-US" noProof="1"/>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注册账号</a:t>
            </a:r>
            <a:endParaRPr lang="zh-CN" altLang="en-US" b="0" noProof="1">
              <a:latin typeface="微软雅黑" charset="0"/>
              <a:ea typeface="微软雅黑" charset="0"/>
            </a:endParaRPr>
          </a:p>
        </p:txBody>
      </p:sp>
      <p:pic>
        <p:nvPicPr>
          <p:cNvPr id="61442"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3425" y="1095375"/>
            <a:ext cx="746442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线形标注 1(带边框和强调线) 5"/>
          <p:cNvSpPr/>
          <p:nvPr/>
        </p:nvSpPr>
        <p:spPr>
          <a:xfrm>
            <a:off x="3931285" y="1172845"/>
            <a:ext cx="3279775" cy="587375"/>
          </a:xfrm>
          <a:prstGeom prst="accentBorderCallout1">
            <a:avLst>
              <a:gd name="adj1" fmla="val 18750"/>
              <a:gd name="adj2" fmla="val -8333"/>
              <a:gd name="adj3" fmla="val 8586"/>
              <a:gd name="adj4" fmla="val -36333"/>
            </a:avLst>
          </a:prstGeom>
          <a:solidFill>
            <a:schemeClr val="accent4">
              <a:lumMod val="60000"/>
              <a:lumOff val="40000"/>
            </a:schemeClr>
          </a:solidFill>
          <a:ln w="19050">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1200" noProof="1">
                <a:solidFill>
                  <a:schemeClr val="bg1"/>
                </a:solidFill>
                <a:latin typeface="微软雅黑" charset="0"/>
                <a:ea typeface="微软雅黑" charset="0"/>
              </a:rPr>
              <a:t>特别重要：企业一定要点</a:t>
            </a:r>
            <a:r>
              <a:rPr lang="en-US" altLang="zh-CN" sz="1200" noProof="1">
                <a:solidFill>
                  <a:schemeClr val="bg1"/>
                </a:solidFill>
                <a:latin typeface="微软雅黑" charset="0"/>
                <a:ea typeface="微软雅黑" charset="0"/>
              </a:rPr>
              <a:t>“</a:t>
            </a:r>
            <a:r>
              <a:rPr lang="zh-CN" altLang="en-US" sz="1200" noProof="1">
                <a:solidFill>
                  <a:srgbClr val="FF0000"/>
                </a:solidFill>
                <a:latin typeface="微软雅黑" charset="0"/>
                <a:ea typeface="微软雅黑" charset="0"/>
              </a:rPr>
              <a:t>单位注册</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才能注册单位类型的账号，否则无法生成公共主页</a:t>
            </a:r>
            <a:endParaRPr lang="zh-CN" altLang="en-US" sz="1200" noProof="1">
              <a:solidFill>
                <a:schemeClr val="bg1"/>
              </a:solidFill>
              <a:latin typeface="微软雅黑" charset="0"/>
              <a:ea typeface="微软雅黑" charset="0"/>
            </a:endParaRPr>
          </a:p>
        </p:txBody>
      </p:sp>
      <p:sp>
        <p:nvSpPr>
          <p:cNvPr id="7" name="线形标注 1(带边框和强调线) 6"/>
          <p:cNvSpPr/>
          <p:nvPr/>
        </p:nvSpPr>
        <p:spPr>
          <a:xfrm>
            <a:off x="4657725" y="2130425"/>
            <a:ext cx="2152650" cy="355600"/>
          </a:xfrm>
          <a:prstGeom prst="accentBorderCallout1">
            <a:avLst>
              <a:gd name="adj1" fmla="val 18750"/>
              <a:gd name="adj2" fmla="val -8333"/>
              <a:gd name="adj3" fmla="val 47227"/>
              <a:gd name="adj4" fmla="val -35988"/>
            </a:avLst>
          </a:prstGeom>
          <a:ln w="12700">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zh-CN" sz="1200" noProof="1">
                <a:solidFill>
                  <a:schemeClr val="bg1"/>
                </a:solidFill>
                <a:latin typeface="微软雅黑" charset="0"/>
                <a:ea typeface="微软雅黑" charset="0"/>
              </a:rPr>
              <a:t>使用单位邮箱作为注册邮箱</a:t>
            </a:r>
            <a:endParaRPr lang="zh-CN" sz="1200" noProof="1">
              <a:solidFill>
                <a:schemeClr val="bg1"/>
              </a:solidFill>
              <a:latin typeface="微软雅黑" charset="0"/>
              <a:ea typeface="微软雅黑" charset="0"/>
            </a:endParaRPr>
          </a:p>
        </p:txBody>
      </p:sp>
      <p:sp>
        <p:nvSpPr>
          <p:cNvPr id="8" name="线形标注 1(带边框和强调线) 7"/>
          <p:cNvSpPr/>
          <p:nvPr/>
        </p:nvSpPr>
        <p:spPr>
          <a:xfrm>
            <a:off x="5267325" y="3425825"/>
            <a:ext cx="1230313" cy="355600"/>
          </a:xfrm>
          <a:prstGeom prst="accentBorderCallout1">
            <a:avLst>
              <a:gd name="adj1" fmla="val 18750"/>
              <a:gd name="adj2" fmla="val -8333"/>
              <a:gd name="adj3" fmla="val 8407"/>
              <a:gd name="adj4" fmla="val -61835"/>
            </a:avLst>
          </a:prstGeom>
          <a:ln w="12700"/>
        </p:spPr>
        <p:style>
          <a:lnRef idx="1">
            <a:schemeClr val="accent1"/>
          </a:lnRef>
          <a:fillRef idx="2">
            <a:schemeClr val="accent1"/>
          </a:fillRef>
          <a:effectRef idx="1">
            <a:schemeClr val="accent1"/>
          </a:effectRef>
          <a:fontRef idx="minor">
            <a:schemeClr val="dk1"/>
          </a:fontRef>
        </p:style>
        <p:txBody>
          <a:bodyPr anchor="ctr"/>
          <a:lstStyle/>
          <a:p>
            <a:pPr algn="ctr"/>
            <a:r>
              <a:rPr lang="zh-CN" sz="1200" noProof="1">
                <a:solidFill>
                  <a:schemeClr val="bg1"/>
                </a:solidFill>
                <a:latin typeface="微软雅黑" charset="0"/>
                <a:ea typeface="微软雅黑" charset="0"/>
              </a:rPr>
              <a:t>选择</a:t>
            </a:r>
            <a:r>
              <a:rPr lang="en-US" altLang="zh-CN" sz="1200" noProof="1">
                <a:solidFill>
                  <a:schemeClr val="bg1"/>
                </a:solidFill>
                <a:latin typeface="微软雅黑" charset="0"/>
                <a:ea typeface="微软雅黑" charset="0"/>
              </a:rPr>
              <a:t>“</a:t>
            </a:r>
            <a:r>
              <a:rPr lang="zh-CN" altLang="en-US" sz="1200" noProof="1">
                <a:solidFill>
                  <a:schemeClr val="bg1"/>
                </a:solidFill>
                <a:latin typeface="微软雅黑" charset="0"/>
                <a:ea typeface="微软雅黑" charset="0"/>
              </a:rPr>
              <a:t>企业</a:t>
            </a:r>
            <a:r>
              <a:rPr lang="en-US" altLang="zh-CN" sz="1200" noProof="1">
                <a:solidFill>
                  <a:schemeClr val="bg1"/>
                </a:solidFill>
                <a:latin typeface="微软雅黑" charset="0"/>
                <a:ea typeface="微软雅黑" charset="0"/>
              </a:rPr>
              <a:t>”</a:t>
            </a:r>
            <a:endParaRPr lang="en-US" altLang="zh-CN" sz="1200" noProof="1">
              <a:solidFill>
                <a:schemeClr val="bg1"/>
              </a:solidFill>
              <a:latin typeface="微软雅黑" charset="0"/>
              <a:ea typeface="微软雅黑" charset="0"/>
            </a:endParaRPr>
          </a:p>
        </p:txBody>
      </p:sp>
      <p:sp>
        <p:nvSpPr>
          <p:cNvPr id="2" name="矩形 1"/>
          <p:cNvSpPr/>
          <p:nvPr/>
        </p:nvSpPr>
        <p:spPr>
          <a:xfrm>
            <a:off x="1779905" y="1095375"/>
            <a:ext cx="948055" cy="330200"/>
          </a:xfrm>
          <a:prstGeom prst="rect">
            <a:avLst/>
          </a:prstGeom>
          <a:noFill/>
          <a:ln>
            <a:solidFill>
              <a:srgbClr val="FF0000"/>
            </a:solidFill>
          </a:ln>
          <a:extLst>
            <a:ext uri="{909E8E84-426E-40DD-AFC4-6F175D3DCCD1}">
              <a14:hiddenFill xmlns:a14="http://schemas.microsoft.com/office/drawing/2010/main">
                <a:solidFill>
                  <a:schemeClr val="tx1"/>
                </a:solidFill>
              </a14:hiddenFill>
            </a:ext>
          </a:extLst>
        </p:spPr>
        <p:style>
          <a:lnRef idx="3">
            <a:schemeClr val="lt1"/>
          </a:lnRef>
          <a:fillRef idx="1">
            <a:schemeClr val="dk1"/>
          </a:fillRef>
          <a:effectRef idx="1">
            <a:schemeClr val="dk1"/>
          </a:effectRef>
          <a:fontRef idx="minor">
            <a:schemeClr val="lt1"/>
          </a:fontRef>
        </p:style>
        <p:txBody>
          <a:bodyPr rtlCol="0" anchor="ctr"/>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5434013" y="1946275"/>
            <a:ext cx="2468562" cy="176212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nSpc>
                <a:spcPct val="130000"/>
              </a:lnSpc>
            </a:pPr>
            <a:r>
              <a:rPr lang="zh-CN" sz="1200" noProof="1">
                <a:solidFill>
                  <a:schemeClr val="accent1">
                    <a:lumMod val="75000"/>
                  </a:schemeClr>
                </a:solidFill>
                <a:latin typeface="微软雅黑" charset="0"/>
                <a:ea typeface="微软雅黑" charset="0"/>
              </a:rPr>
              <a:t>注册成功后，请到注册邮箱中激活帐号。</a:t>
            </a:r>
            <a:endParaRPr lang="zh-CN" sz="1200" noProof="1">
              <a:solidFill>
                <a:schemeClr val="accent1">
                  <a:lumMod val="75000"/>
                </a:schemeClr>
              </a:solidFill>
              <a:latin typeface="微软雅黑" charset="0"/>
              <a:ea typeface="微软雅黑" charset="0"/>
            </a:endParaRPr>
          </a:p>
          <a:p>
            <a:pPr>
              <a:lnSpc>
                <a:spcPct val="130000"/>
              </a:lnSpc>
            </a:pPr>
            <a:r>
              <a:rPr lang="zh-CN" sz="1200" noProof="1">
                <a:solidFill>
                  <a:schemeClr val="accent1">
                    <a:lumMod val="75000"/>
                  </a:schemeClr>
                </a:solidFill>
                <a:latin typeface="微软雅黑" charset="0"/>
                <a:ea typeface="微软雅黑" charset="0"/>
              </a:rPr>
              <a:t>请注意：接收注册激活邮件时，个别系统可能会把邮件误认为是垃圾邮件。如果收件箱中未收到，请到垃圾邮件中查找一下。</a:t>
            </a:r>
            <a:endParaRPr lang="zh-CN" sz="1200" noProof="1">
              <a:solidFill>
                <a:schemeClr val="accent1">
                  <a:lumMod val="75000"/>
                </a:schemeClr>
              </a:solidFill>
              <a:latin typeface="微软雅黑" charset="0"/>
              <a:ea typeface="微软雅黑" charset="0"/>
            </a:endParaRPr>
          </a:p>
        </p:txBody>
      </p:sp>
      <p:sp>
        <p:nvSpPr>
          <p:cNvPr id="4" name="标题 3"/>
          <p:cNvSpPr>
            <a:spLocks noGrp="1"/>
          </p:cNvSpPr>
          <p:nvPr>
            <p:ph type="title"/>
          </p:nvPr>
        </p:nvSpPr>
        <p:spPr/>
        <p:txBody>
          <a:bodyPr/>
          <a:lstStyle/>
          <a:p>
            <a:pPr fontAlgn="auto"/>
            <a:r>
              <a:rPr lang="zh-CN" altLang="en-US" sz="3335" b="0" noProof="1">
                <a:latin typeface="微软雅黑" charset="0"/>
                <a:ea typeface="微软雅黑" charset="0"/>
              </a:rPr>
              <a:t>注册账号</a:t>
            </a:r>
            <a:endParaRPr lang="zh-CN" altLang="en-US" b="0" noProof="1">
              <a:latin typeface="微软雅黑" charset="0"/>
              <a:ea typeface="微软雅黑" charset="0"/>
            </a:endParaRPr>
          </a:p>
        </p:txBody>
      </p:sp>
      <p:sp>
        <p:nvSpPr>
          <p:cNvPr id="41" name="矩形 40"/>
          <p:cNvSpPr/>
          <p:nvPr/>
        </p:nvSpPr>
        <p:spPr>
          <a:xfrm>
            <a:off x="949325" y="1946275"/>
            <a:ext cx="4484688" cy="2343150"/>
          </a:xfrm>
          <a:prstGeom prst="rect">
            <a:avLst/>
          </a:prstGeom>
          <a:blipFill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350" noProof="1"/>
          </a:p>
        </p:txBody>
      </p:sp>
      <p:sp>
        <p:nvSpPr>
          <p:cNvPr id="43" name="矩形 42"/>
          <p:cNvSpPr/>
          <p:nvPr/>
        </p:nvSpPr>
        <p:spPr>
          <a:xfrm>
            <a:off x="5434013" y="3708400"/>
            <a:ext cx="2468562" cy="581025"/>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zh-CN" altLang="en-US" sz="2000" noProof="1">
                <a:solidFill>
                  <a:schemeClr val="tx1"/>
                </a:solidFill>
                <a:latin typeface="微软雅黑" charset="0"/>
                <a:ea typeface="微软雅黑" charset="0"/>
                <a:cs typeface="Arial" pitchFamily="34" charset="0"/>
              </a:rPr>
              <a:t>注册账号</a:t>
            </a:r>
            <a:endParaRPr lang="zh-CN" altLang="en-US" sz="2000" noProof="1">
              <a:solidFill>
                <a:schemeClr val="tx1"/>
              </a:solidFill>
              <a:latin typeface="微软雅黑" charset="0"/>
              <a:ea typeface="微软雅黑" charset="0"/>
              <a:cs typeface="Arial"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TEMPLATE_THUMBS_INDEX" val="1、4、8、12、16、22、23、24、25"/>
  <p:tag name="KSO_WM_TEMPLATE_CATEGORY" val="custom"/>
  <p:tag name="KSO_WM_TEMPLATE_INDEX" val="160221"/>
  <p:tag name="KSO_WM_TAG_VERSION" val="1.0"/>
  <p:tag name="KSO_WM_SLIDE_ID" val="custom160221_1"/>
  <p:tag name="KSO_WM_SLIDE_INDEX" val="1"/>
  <p:tag name="KSO_WM_SLIDE_ITEM_CNT" val="2"/>
  <p:tag name="KSO_WM_SLIDE_LAYOUT" val="a_b"/>
  <p:tag name="KSO_WM_SLIDE_LAYOUT_CNT" val="1_1"/>
  <p:tag name="KSO_WM_SLIDE_TYPE" val="title"/>
  <p:tag name="KSO_WM_BEAUTIFY_FLAG" val="#wm#"/>
</p:tagLst>
</file>

<file path=ppt/tags/tag10.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11.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12.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13.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14.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15.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16.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17.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18.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19.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xml><?xml version="1.0" encoding="utf-8"?>
<p:tagLst xmlns:p="http://schemas.openxmlformats.org/presentationml/2006/main">
  <p:tag name="KSO_WM_TEMPLATE_CATEGORY" val="custom"/>
  <p:tag name="KSO_WM_TEMPLATE_INDEX" val="160221"/>
  <p:tag name="KSO_WM_TAG_VERSION" val="1.0"/>
  <p:tag name="KSO_WM_SLIDE_ID" val="custom160221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20.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1.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2.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3.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4.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5.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6.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7.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8.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29.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3.xml><?xml version="1.0" encoding="utf-8"?>
<p:tagLst xmlns:p="http://schemas.openxmlformats.org/presentationml/2006/main">
  <p:tag name="KSO_WM_TEMPLATE_CATEGORY" val="custom"/>
  <p:tag name="KSO_WM_TEMPLATE_INDEX" val="160221"/>
  <p:tag name="KSO_WM_TAG_VERSION" val="1.0"/>
  <p:tag name="KSO_WM_SLIDE_ID" val="custom160221_25"/>
  <p:tag name="KSO_WM_SLIDE_INDEX" val="25"/>
  <p:tag name="KSO_WM_SLIDE_ITEM_CNT" val="1"/>
  <p:tag name="KSO_WM_SLIDE_LAYOUT" val="a_f"/>
  <p:tag name="KSO_WM_SLIDE_LAYOUT_CNT" val="1_1"/>
  <p:tag name="KSO_WM_SLIDE_TYPE" val="text"/>
  <p:tag name="KSO_WM_BEAUTIFY_FLAG" val="#wm#"/>
  <p:tag name="KSO_WM_SLIDE_POSITION" val="316*200"/>
  <p:tag name="KSO_WM_SLIDE_SIZE" val="509*258"/>
</p:tagLst>
</file>

<file path=ppt/tags/tag30.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221"/>
  <p:tag name="KSO_WM_UNIT_TYPE" val="a"/>
  <p:tag name="KSO_WM_UNIT_INDEX" val="1"/>
  <p:tag name="KSO_WM_UNIT_ID" val="custom160221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221"/>
  <p:tag name="KSO_WM_UNIT_TYPE" val="f"/>
  <p:tag name="KSO_WM_UNIT_INDEX" val="1"/>
  <p:tag name="KSO_WM_UNIT_ID" val="custom160221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33.xml><?xml version="1.0" encoding="utf-8"?>
<p:tagLst xmlns:p="http://schemas.openxmlformats.org/presentationml/2006/main">
  <p:tag name="KSO_WM_TEMPLATE_CATEGORY" val="custom"/>
  <p:tag name="KSO_WM_TEMPLATE_INDEX" val="160221"/>
  <p:tag name="KSO_WM_TAG_VERSION" val="1.0"/>
  <p:tag name="KSO_WM_SLIDE_ID" val="custom16022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4.xml><?xml version="1.0" encoding="utf-8"?>
<p:tagLst xmlns:p="http://schemas.openxmlformats.org/presentationml/2006/main">
  <p:tag name="KSO_WM_TEMPLATE_CATEGORY" val="custom"/>
  <p:tag name="KSO_WM_TEMPLATE_INDEX" val="160221"/>
  <p:tag name="KSO_WM_TAG_VERSION" val="1.0"/>
  <p:tag name="KSO_WM_SLIDE_ID" val="custom16022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5.xml><?xml version="1.0" encoding="utf-8"?>
<p:tagLst xmlns:p="http://schemas.openxmlformats.org/presentationml/2006/main">
  <p:tag name="KSO_WM_TEMPLATE_CATEGORY" val="custom"/>
  <p:tag name="KSO_WM_TEMPLATE_INDEX" val="160221"/>
  <p:tag name="KSO_WM_TAG_VERSION" val="1.0"/>
  <p:tag name="KSO_WM_SLIDE_ID" val="custom16022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221"/>
  <p:tag name="KSO_WM_UNIT_TYPE" val="f"/>
  <p:tag name="KSO_WM_UNIT_INDEX" val="1"/>
  <p:tag name="KSO_WM_UNIT_ID" val="custom160221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37.xml><?xml version="1.0" encoding="utf-8"?>
<p:tagLst xmlns:p="http://schemas.openxmlformats.org/presentationml/2006/main">
  <p:tag name="KSO_WM_TEMPLATE_CATEGORY" val="custom"/>
  <p:tag name="KSO_WM_TEMPLATE_INDEX" val="160221"/>
  <p:tag name="KSO_WM_TAG_VERSION" val="1.0"/>
  <p:tag name="KSO_WM_SLIDE_ID" val="custom160221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221"/>
  <p:tag name="KSO_WM_UNIT_TYPE" val="a"/>
  <p:tag name="KSO_WM_UNIT_INDEX" val="1"/>
  <p:tag name="KSO_WM_UNIT_ID" val="custom160221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221"/>
  <p:tag name="KSO_WM_UNIT_TYPE" val="f"/>
  <p:tag name="KSO_WM_UNIT_INDEX" val="1"/>
  <p:tag name="KSO_WM_UNIT_ID" val="custom160221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4.xml><?xml version="1.0" encoding="utf-8"?>
<p:tagLst xmlns:p="http://schemas.openxmlformats.org/presentationml/2006/main">
  <p:tag name="KSO_WM_TEMPLATE_CATEGORY" val="custom"/>
  <p:tag name="KSO_WM_TEMPLATE_INDEX" val="160221"/>
  <p:tag name="KSO_WM_TAG_VERSION" val="1.0"/>
  <p:tag name="KSO_WM_SLIDE_ID" val="custom160221_25"/>
  <p:tag name="KSO_WM_SLIDE_INDEX" val="25"/>
  <p:tag name="KSO_WM_SLIDE_ITEM_CNT" val="1"/>
  <p:tag name="KSO_WM_SLIDE_LAYOUT" val="a_f"/>
  <p:tag name="KSO_WM_SLIDE_LAYOUT_CNT" val="1_1"/>
  <p:tag name="KSO_WM_SLIDE_TYPE" val="text"/>
  <p:tag name="KSO_WM_BEAUTIFY_FLAG" val="#wm#"/>
  <p:tag name="KSO_WM_SLIDE_POSITION" val="316*200"/>
  <p:tag name="KSO_WM_SLIDE_SIZE" val="509*258"/>
</p:tagLst>
</file>

<file path=ppt/tags/tag40.xml><?xml version="1.0" encoding="utf-8"?>
<p:tagLst xmlns:p="http://schemas.openxmlformats.org/presentationml/2006/main">
  <p:tag name="KSO_WM_TEMPLATE_CATEGORY" val="custom"/>
  <p:tag name="KSO_WM_TEMPLATE_INDEX" val="160221"/>
  <p:tag name="KSO_WM_TAG_VERSION" val="1.0"/>
  <p:tag name="KSO_WM_SLIDE_ID" val="custom16022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41.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42.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43.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44.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45.xml><?xml version="1.0" encoding="utf-8"?>
<p:tagLst xmlns:p="http://schemas.openxmlformats.org/presentationml/2006/main">
  <p:tag name="KSO_WM_TEMPLATE_CATEGORY" val="custom"/>
  <p:tag name="KSO_WM_TEMPLATE_INDEX" val="160221"/>
  <p:tag name="KSO_WM_TAG_VERSION" val="1.0"/>
  <p:tag name="KSO_WM_SLIDE_ID" val="custom160221_22"/>
  <p:tag name="KSO_WM_SLIDE_INDEX" val="22"/>
  <p:tag name="KSO_WM_SLIDE_ITEM_CNT" val="4"/>
  <p:tag name="KSO_WM_SLIDE_LAYOUT" val="a_m"/>
  <p:tag name="KSO_WM_SLIDE_LAYOUT_CNT" val="1_1"/>
  <p:tag name="KSO_WM_SLIDE_TYPE" val="text"/>
  <p:tag name="KSO_WM_BEAUTIFY_FLAG" val="#wm#"/>
  <p:tag name="KSO_WM_SLIDE_POSITION" val="200*171"/>
  <p:tag name="KSO_WM_SLIDE_SIZE" val="524*255"/>
  <p:tag name="KSO_WM_DIAGRAM_GROUP_CODE" val="m1-1"/>
</p:tagLst>
</file>

<file path=ppt/tags/tag46.xml><?xml version="1.0" encoding="utf-8"?>
<p:tagLst xmlns:p="http://schemas.openxmlformats.org/presentationml/2006/main">
  <p:tag name="KSO_WM_TEMPLATE_CATEGORY" val="custom"/>
  <p:tag name="KSO_WM_TEMPLATE_INDEX" val="160221"/>
  <p:tag name="KSO_WM_TAG_VERSION" val="1.0"/>
  <p:tag name="KSO_WM_SLIDE_ID" val="custom160221_29"/>
  <p:tag name="KSO_WM_SLIDE_INDEX" val="29"/>
  <p:tag name="KSO_WM_SLIDE_ITEM_CNT" val="1"/>
  <p:tag name="KSO_WM_SLIDE_LAYOUT" val="a"/>
  <p:tag name="KSO_WM_SLIDE_LAYOUT_CNT" val="1"/>
  <p:tag name="KSO_WM_SLIDE_TYPE" val="endPage"/>
  <p:tag name="KSO_WM_BEAUTIFY_FLAG" val="#wm#"/>
</p:tagLst>
</file>

<file path=ppt/tags/tag5.xml><?xml version="1.0" encoding="utf-8"?>
<p:tagLst xmlns:p="http://schemas.openxmlformats.org/presentationml/2006/main">
  <p:tag name="KSO_WM_TEMPLATE_CATEGORY" val="custom"/>
  <p:tag name="KSO_WM_TEMPLATE_INDEX" val="160221"/>
  <p:tag name="KSO_WM_TAG_VERSION" val="1.0"/>
  <p:tag name="KSO_WM_SLIDE_ID" val="custom16022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6.xml><?xml version="1.0" encoding="utf-8"?>
<p:tagLst xmlns:p="http://schemas.openxmlformats.org/presentationml/2006/main">
  <p:tag name="KSO_WM_TEMPLATE_CATEGORY" val="custom"/>
  <p:tag name="KSO_WM_TEMPLATE_INDEX" val="160221"/>
  <p:tag name="KSO_WM_TAG_VERSION" val="1.0"/>
  <p:tag name="KSO_WM_SLIDE_ID" val="custom160221_15"/>
  <p:tag name="KSO_WM_SLIDE_INDEX" val="15"/>
  <p:tag name="KSO_WM_SLIDE_ITEM_CNT" val="3"/>
  <p:tag name="KSO_WM_SLIDE_LAYOUT" val="a_l"/>
  <p:tag name="KSO_WM_SLIDE_LAYOUT_CNT" val="1_1"/>
  <p:tag name="KSO_WM_SLIDE_TYPE" val="text"/>
  <p:tag name="KSO_WM_BEAUTIFY_FLAG" val="#wm#"/>
  <p:tag name="KSO_WM_SLIDE_POSITION" val="273*190"/>
  <p:tag name="KSO_WM_SLIDE_SIZE" val="421*307"/>
  <p:tag name="KSO_WM_DIAGRAM_GROUP_CODE" val="l1-2"/>
</p:tagLst>
</file>

<file path=ppt/tags/tag7.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8.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ags/tag9.xml><?xml version="1.0" encoding="utf-8"?>
<p:tagLst xmlns:p="http://schemas.openxmlformats.org/presentationml/2006/main">
  <p:tag name="KSO_WM_TEMPLATE_CATEGORY" val="custom"/>
  <p:tag name="KSO_WM_TEMPLATE_INDEX" val="160221"/>
  <p:tag name="KSO_WM_TAG_VERSION" val="1.0"/>
  <p:tag name="KSO_WM_SLIDE_ID" val="custom160221_27"/>
  <p:tag name="KSO_WM_SLIDE_INDEX" val="27"/>
  <p:tag name="KSO_WM_SLIDE_ITEM_CNT" val="2"/>
  <p:tag name="KSO_WM_SLIDE_LAYOUT" val="a_f_d"/>
  <p:tag name="KSO_WM_SLIDE_LAYOUT_CNT" val="1_1_1"/>
  <p:tag name="KSO_WM_SLIDE_TYPE" val="text"/>
  <p:tag name="KSO_WM_BEAUTIFY_FLAG" val="#wm#"/>
  <p:tag name="KSO_WM_SLIDE_POSITION" val="100*174"/>
  <p:tag name="KSO_WM_SLIDE_SIZE" val="729*246"/>
</p:tagLst>
</file>

<file path=ppt/theme/theme1.xml><?xml version="1.0" encoding="utf-8"?>
<a:theme xmlns:a="http://schemas.openxmlformats.org/drawingml/2006/main" name="2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主题">
  <a:themeElements>
    <a:clrScheme name="自定义 131">
      <a:dk1>
        <a:srgbClr val="FFFFFF"/>
      </a:dk1>
      <a:lt1>
        <a:srgbClr val="000000"/>
      </a:lt1>
      <a:dk2>
        <a:srgbClr val="44546A"/>
      </a:dk2>
      <a:lt2>
        <a:srgbClr val="E7E6E6"/>
      </a:lt2>
      <a:accent1>
        <a:srgbClr val="08D0B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2498</Words>
  <Application>WPS 演示</Application>
  <PresentationFormat>自定义</PresentationFormat>
  <Paragraphs>388</Paragraphs>
  <Slides>41</Slides>
  <Notes>35</Notes>
  <HiddenSlides>0</HiddenSlides>
  <MMClips>0</MMClips>
  <ScaleCrop>false</ScaleCrop>
  <HeadingPairs>
    <vt:vector size="4" baseType="variant">
      <vt:variant>
        <vt:lpstr>主题</vt:lpstr>
      </vt:variant>
      <vt:variant>
        <vt:i4>10</vt:i4>
      </vt:variant>
      <vt:variant>
        <vt:lpstr>幻灯片标题</vt:lpstr>
      </vt:variant>
      <vt:variant>
        <vt:i4>41</vt:i4>
      </vt:variant>
    </vt:vector>
  </HeadingPairs>
  <TitlesOfParts>
    <vt:vector size="51" baseType="lpstr">
      <vt:lpstr>2_Office 主题</vt:lpstr>
      <vt:lpstr>1_Office 主题</vt:lpstr>
      <vt:lpstr>3_Office 主题</vt:lpstr>
      <vt:lpstr>4_Office 主题</vt:lpstr>
      <vt:lpstr>5_Office 主题</vt:lpstr>
      <vt:lpstr>6_Office 主题</vt:lpstr>
      <vt:lpstr>7_Office 主题</vt:lpstr>
      <vt:lpstr>8_Office 主题</vt:lpstr>
      <vt:lpstr>9_Office 主题</vt:lpstr>
      <vt:lpstr>10_Office 主题</vt:lpstr>
      <vt:lpstr>森林食品网企业营销指南</vt:lpstr>
      <vt:lpstr>PowerPoint 演示文稿</vt:lpstr>
      <vt:lpstr>关于森林食品网</vt:lpstr>
      <vt:lpstr>森林食品网的内容结构</vt:lpstr>
      <vt:lpstr>PowerPoint 演示文稿</vt:lpstr>
      <vt:lpstr>信息员要做什么？</vt:lpstr>
      <vt:lpstr>注册账号</vt:lpstr>
      <vt:lpstr>注册账号</vt:lpstr>
      <vt:lpstr>注册账号</vt:lpstr>
      <vt:lpstr>注册账号</vt:lpstr>
      <vt:lpstr>注册账号</vt:lpstr>
      <vt:lpstr>账号设置</vt:lpstr>
      <vt:lpstr>账号设置</vt:lpstr>
      <vt:lpstr>申请高级会员</vt:lpstr>
      <vt:lpstr>生成企业公共主页</vt:lpstr>
      <vt:lpstr>生成企业公共主页</vt:lpstr>
      <vt:lpstr>生成企业公共主页</vt:lpstr>
      <vt:lpstr>生成企业公共主页</vt:lpstr>
      <vt:lpstr>生成企业公共主页</vt:lpstr>
      <vt:lpstr>生成企业公共主页</vt:lpstr>
      <vt:lpstr>生成企业公共主页</vt:lpstr>
      <vt:lpstr>生成企业公共主页</vt:lpstr>
      <vt:lpstr>生成企业公共主页</vt:lpstr>
      <vt:lpstr>企业公共主页示例</vt:lpstr>
      <vt:lpstr>发布企业动态</vt:lpstr>
      <vt:lpstr>发布企业动态</vt:lpstr>
      <vt:lpstr>发布产品广告</vt:lpstr>
      <vt:lpstr>发布产品广告</vt:lpstr>
      <vt:lpstr>发布启事商讯（供求信息）</vt:lpstr>
      <vt:lpstr>发布启事商讯（供求信息）</vt:lpstr>
      <vt:lpstr>PowerPoint 演示文稿</vt:lpstr>
      <vt:lpstr>重点报道企业</vt:lpstr>
      <vt:lpstr>重点报道产品</vt:lpstr>
      <vt:lpstr>PowerPoint 演示文稿</vt:lpstr>
      <vt:lpstr>PowerPoint 演示文稿</vt:lpstr>
      <vt:lpstr>森林食品手机网</vt:lpstr>
      <vt:lpstr>企业手机主页</vt:lpstr>
      <vt:lpstr>专业圈</vt:lpstr>
      <vt:lpstr>将手机网添加至手机主屏幕（iphone）</vt:lpstr>
      <vt:lpstr>联络与交流</vt:lpstr>
      <vt:lpstr>联系编辑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K</dc:creator>
  <cp:lastModifiedBy>Administrator</cp:lastModifiedBy>
  <cp:revision>72</cp:revision>
  <dcterms:created xsi:type="dcterms:W3CDTF">2013-01-25T01:44:00Z</dcterms:created>
  <dcterms:modified xsi:type="dcterms:W3CDTF">2016-06-15T09:11:27Z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2052-10.1.0.5777</vt:lpwstr>
  </property>
</Properties>
</file>